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25"/>
  </p:notesMasterIdLst>
  <p:handoutMasterIdLst>
    <p:handoutMasterId r:id="rId26"/>
  </p:handoutMasterIdLst>
  <p:sldIdLst>
    <p:sldId id="350" r:id="rId5"/>
    <p:sldId id="352" r:id="rId6"/>
    <p:sldId id="365" r:id="rId7"/>
    <p:sldId id="355" r:id="rId8"/>
    <p:sldId id="367" r:id="rId9"/>
    <p:sldId id="368" r:id="rId10"/>
    <p:sldId id="377" r:id="rId11"/>
    <p:sldId id="378" r:id="rId12"/>
    <p:sldId id="388" r:id="rId13"/>
    <p:sldId id="369" r:id="rId14"/>
    <p:sldId id="370" r:id="rId15"/>
    <p:sldId id="382" r:id="rId16"/>
    <p:sldId id="383" r:id="rId17"/>
    <p:sldId id="371" r:id="rId18"/>
    <p:sldId id="380" r:id="rId19"/>
    <p:sldId id="384" r:id="rId20"/>
    <p:sldId id="385" r:id="rId21"/>
    <p:sldId id="386" r:id="rId22"/>
    <p:sldId id="387" r:id="rId23"/>
    <p:sldId id="343"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13F"/>
    <a:srgbClr val="FFD757"/>
    <a:srgbClr val="EDF7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5226" autoAdjust="0"/>
  </p:normalViewPr>
  <p:slideViewPr>
    <p:cSldViewPr snapToGrid="0">
      <p:cViewPr varScale="1">
        <p:scale>
          <a:sx n="74" d="100"/>
          <a:sy n="74" d="100"/>
        </p:scale>
        <p:origin x="576" y="72"/>
      </p:cViewPr>
      <p:guideLst>
        <p:guide orient="horz" pos="2160"/>
        <p:guide pos="3840"/>
      </p:guideLst>
    </p:cSldViewPr>
  </p:slideViewPr>
  <p:notesTextViewPr>
    <p:cViewPr>
      <p:scale>
        <a:sx n="1" d="1"/>
        <a:sy n="1" d="1"/>
      </p:scale>
      <p:origin x="0" y="0"/>
    </p:cViewPr>
  </p:notesTextViewPr>
  <p:sorterViewPr>
    <p:cViewPr>
      <p:scale>
        <a:sx n="80" d="100"/>
        <a:sy n="80" d="100"/>
      </p:scale>
      <p:origin x="0" y="0"/>
    </p:cViewPr>
  </p:sorterViewPr>
  <p:notesViewPr>
    <p:cSldViewPr snapToGrid="0" showGuides="1">
      <p:cViewPr varScale="1">
        <p:scale>
          <a:sx n="60" d="100"/>
          <a:sy n="60" d="100"/>
        </p:scale>
        <p:origin x="3187"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6FB90D-DEBF-466C-A3C1-530F218D5D46}" type="doc">
      <dgm:prSet loTypeId="urn:microsoft.com/office/officeart/2005/8/layout/list1" loCatId="list" qsTypeId="urn:microsoft.com/office/officeart/2005/8/quickstyle/simple1" qsCatId="simple" csTypeId="urn:microsoft.com/office/officeart/2005/8/colors/colorful5" csCatId="colorful" phldr="1"/>
      <dgm:spPr/>
      <dgm:t>
        <a:bodyPr/>
        <a:lstStyle/>
        <a:p>
          <a:endParaRPr lang="vi-VN"/>
        </a:p>
      </dgm:t>
    </dgm:pt>
    <dgm:pt modelId="{E56DB514-E40D-4B05-994D-21743B3C5675}">
      <dgm:prSet custT="1"/>
      <dgm:spPr/>
      <dgm:t>
        <a:bodyPr/>
        <a:lstStyle/>
        <a:p>
          <a:r>
            <a:rPr lang="vi-VN" sz="2000" b="1" dirty="0">
              <a:solidFill>
                <a:srgbClr val="002060"/>
              </a:solidFill>
            </a:rPr>
            <a:t>- Cấp sở, ban, ngành</a:t>
          </a:r>
          <a:r>
            <a:rPr lang="vi-VN" sz="2000" dirty="0">
              <a:solidFill>
                <a:srgbClr val="002060"/>
              </a:solidFill>
            </a:rPr>
            <a:t>: Đạt </a:t>
          </a:r>
          <a:r>
            <a:rPr lang="vi-VN" sz="2000" b="1" dirty="0">
              <a:solidFill>
                <a:srgbClr val="002060"/>
              </a:solidFill>
            </a:rPr>
            <a:t>7/9 chỉ tiêu</a:t>
          </a:r>
          <a:endParaRPr lang="vi-VN" sz="2000" dirty="0">
            <a:solidFill>
              <a:srgbClr val="002060"/>
            </a:solidFill>
          </a:endParaRPr>
        </a:p>
      </dgm:t>
    </dgm:pt>
    <dgm:pt modelId="{B11486B2-DA7A-46D3-9A08-A8AEDA4D88C8}" type="parTrans" cxnId="{CAA81893-DD65-4CD9-A3DA-7E9327DFB455}">
      <dgm:prSet/>
      <dgm:spPr/>
      <dgm:t>
        <a:bodyPr/>
        <a:lstStyle/>
        <a:p>
          <a:endParaRPr lang="vi-VN" sz="2000">
            <a:solidFill>
              <a:srgbClr val="002060"/>
            </a:solidFill>
          </a:endParaRPr>
        </a:p>
      </dgm:t>
    </dgm:pt>
    <dgm:pt modelId="{B1A52EE6-5DC4-4B43-82E2-DE7D9ACED156}" type="sibTrans" cxnId="{CAA81893-DD65-4CD9-A3DA-7E9327DFB455}">
      <dgm:prSet/>
      <dgm:spPr/>
      <dgm:t>
        <a:bodyPr/>
        <a:lstStyle/>
        <a:p>
          <a:endParaRPr lang="vi-VN" sz="2000">
            <a:solidFill>
              <a:srgbClr val="002060"/>
            </a:solidFill>
          </a:endParaRPr>
        </a:p>
      </dgm:t>
    </dgm:pt>
    <dgm:pt modelId="{30853D70-69B4-41BC-94C9-0AD9EB7D5329}">
      <dgm:prSet phldrT="[Text]" custT="1"/>
      <dgm:spPr/>
      <dgm:t>
        <a:bodyPr/>
        <a:lstStyle/>
        <a:p>
          <a:r>
            <a:rPr lang="vi-VN" sz="2000" b="1" dirty="0">
              <a:solidFill>
                <a:srgbClr val="002060"/>
              </a:solidFill>
            </a:rPr>
            <a:t>- </a:t>
          </a:r>
          <a:r>
            <a:rPr lang="vi-VN" sz="2000" b="1" dirty="0" err="1">
              <a:solidFill>
                <a:srgbClr val="002060"/>
              </a:solidFill>
            </a:rPr>
            <a:t>UBND</a:t>
          </a:r>
          <a:r>
            <a:rPr lang="vi-VN" sz="2000" b="1" dirty="0">
              <a:solidFill>
                <a:srgbClr val="002060"/>
              </a:solidFill>
            </a:rPr>
            <a:t> cấp huyện</a:t>
          </a:r>
          <a:r>
            <a:rPr lang="vi-VN" sz="2000" dirty="0">
              <a:solidFill>
                <a:srgbClr val="002060"/>
              </a:solidFill>
            </a:rPr>
            <a:t>: Đạt </a:t>
          </a:r>
          <a:r>
            <a:rPr lang="vi-VN" sz="2000" b="1" dirty="0">
              <a:solidFill>
                <a:srgbClr val="002060"/>
              </a:solidFill>
            </a:rPr>
            <a:t>8/10 chỉ tiêu</a:t>
          </a:r>
          <a:endParaRPr lang="vi-VN" sz="2000" dirty="0">
            <a:solidFill>
              <a:srgbClr val="002060"/>
            </a:solidFill>
          </a:endParaRPr>
        </a:p>
      </dgm:t>
    </dgm:pt>
    <dgm:pt modelId="{89B4593A-F2D1-44B6-8396-624AC31D928B}" type="parTrans" cxnId="{8BBADF13-CFC2-49A0-8115-4BBA124CBD5D}">
      <dgm:prSet/>
      <dgm:spPr/>
      <dgm:t>
        <a:bodyPr/>
        <a:lstStyle/>
        <a:p>
          <a:endParaRPr lang="vi-VN" sz="2000">
            <a:solidFill>
              <a:srgbClr val="002060"/>
            </a:solidFill>
          </a:endParaRPr>
        </a:p>
      </dgm:t>
    </dgm:pt>
    <dgm:pt modelId="{3BB7510A-1BAA-4918-A1F4-E8CA8EFD5CA2}" type="sibTrans" cxnId="{8BBADF13-CFC2-49A0-8115-4BBA124CBD5D}">
      <dgm:prSet/>
      <dgm:spPr/>
      <dgm:t>
        <a:bodyPr/>
        <a:lstStyle/>
        <a:p>
          <a:endParaRPr lang="vi-VN" sz="2000">
            <a:solidFill>
              <a:srgbClr val="002060"/>
            </a:solidFill>
          </a:endParaRPr>
        </a:p>
      </dgm:t>
    </dgm:pt>
    <dgm:pt modelId="{1C09877A-6133-4153-8382-58471C8B5D20}">
      <dgm:prSet phldrT="[Text]" custT="1"/>
      <dgm:spPr/>
      <dgm:t>
        <a:bodyPr/>
        <a:lstStyle/>
        <a:p>
          <a:r>
            <a:rPr lang="vi-VN" sz="2000" b="1" dirty="0">
              <a:solidFill>
                <a:srgbClr val="002060"/>
              </a:solidFill>
            </a:rPr>
            <a:t>- Cấp tỉnh</a:t>
          </a:r>
          <a:r>
            <a:rPr lang="vi-VN" sz="2000" dirty="0">
              <a:solidFill>
                <a:srgbClr val="002060"/>
              </a:solidFill>
            </a:rPr>
            <a:t>: 16/20 cơ quan hoàn thiện chính quyền điện tử, đạt </a:t>
          </a:r>
          <a:r>
            <a:rPr lang="vi-VN" sz="2000" b="1" dirty="0">
              <a:solidFill>
                <a:srgbClr val="002060"/>
              </a:solidFill>
            </a:rPr>
            <a:t>80%</a:t>
          </a:r>
          <a:r>
            <a:rPr lang="vi-VN" sz="2000" dirty="0">
              <a:solidFill>
                <a:srgbClr val="002060"/>
              </a:solidFill>
            </a:rPr>
            <a:t>.</a:t>
          </a:r>
        </a:p>
      </dgm:t>
    </dgm:pt>
    <dgm:pt modelId="{97AAE350-931A-46FF-B2CD-2CA3FFEC679C}" type="parTrans" cxnId="{060183BD-09F7-496C-B16E-84B8EB27821E}">
      <dgm:prSet/>
      <dgm:spPr/>
      <dgm:t>
        <a:bodyPr/>
        <a:lstStyle/>
        <a:p>
          <a:endParaRPr lang="vi-VN" sz="2000">
            <a:solidFill>
              <a:srgbClr val="002060"/>
            </a:solidFill>
          </a:endParaRPr>
        </a:p>
      </dgm:t>
    </dgm:pt>
    <dgm:pt modelId="{3965EA9A-2E57-41B5-97E6-20A7F4069601}" type="sibTrans" cxnId="{060183BD-09F7-496C-B16E-84B8EB27821E}">
      <dgm:prSet/>
      <dgm:spPr/>
      <dgm:t>
        <a:bodyPr/>
        <a:lstStyle/>
        <a:p>
          <a:endParaRPr lang="vi-VN" sz="2000">
            <a:solidFill>
              <a:srgbClr val="002060"/>
            </a:solidFill>
          </a:endParaRPr>
        </a:p>
      </dgm:t>
    </dgm:pt>
    <dgm:pt modelId="{3DB90100-CB36-4792-A451-B207EBD381D8}">
      <dgm:prSet phldrT="[Text]" custT="1"/>
      <dgm:spPr/>
      <dgm:t>
        <a:bodyPr/>
        <a:lstStyle/>
        <a:p>
          <a:r>
            <a:rPr lang="vi-VN" sz="2000" b="1" dirty="0">
              <a:solidFill>
                <a:srgbClr val="002060"/>
              </a:solidFill>
            </a:rPr>
            <a:t>- Cấp huyện</a:t>
          </a:r>
          <a:r>
            <a:rPr lang="vi-VN" sz="2000" dirty="0">
              <a:solidFill>
                <a:srgbClr val="002060"/>
              </a:solidFill>
            </a:rPr>
            <a:t>: Tự thực hiện đánh giá, nhưng nhiều địa phương chưa đạt yêu cầu về </a:t>
          </a:r>
          <a:r>
            <a:rPr lang="vi-VN" sz="2000" b="1" dirty="0">
              <a:solidFill>
                <a:srgbClr val="002060"/>
              </a:solidFill>
            </a:rPr>
            <a:t>dịch vụ công trực tuyến</a:t>
          </a:r>
          <a:r>
            <a:rPr lang="vi-VN" sz="2000" dirty="0">
              <a:solidFill>
                <a:srgbClr val="002060"/>
              </a:solidFill>
            </a:rPr>
            <a:t> và </a:t>
          </a:r>
          <a:r>
            <a:rPr lang="vi-VN" sz="2000" b="1" dirty="0">
              <a:solidFill>
                <a:srgbClr val="002060"/>
              </a:solidFill>
            </a:rPr>
            <a:t>văn bản điện tử</a:t>
          </a:r>
          <a:r>
            <a:rPr lang="vi-VN" sz="2000" dirty="0">
              <a:solidFill>
                <a:srgbClr val="002060"/>
              </a:solidFill>
            </a:rPr>
            <a:t>.</a:t>
          </a:r>
        </a:p>
      </dgm:t>
    </dgm:pt>
    <dgm:pt modelId="{B4346030-4B48-4E73-8BD3-4852A26C047D}" type="parTrans" cxnId="{2626ECBA-9B61-4023-8FB3-3BF8772324C4}">
      <dgm:prSet/>
      <dgm:spPr/>
      <dgm:t>
        <a:bodyPr/>
        <a:lstStyle/>
        <a:p>
          <a:endParaRPr lang="vi-VN" sz="2000">
            <a:solidFill>
              <a:srgbClr val="002060"/>
            </a:solidFill>
          </a:endParaRPr>
        </a:p>
      </dgm:t>
    </dgm:pt>
    <dgm:pt modelId="{D38D1740-24B0-4164-ACE7-7A018CD0F8F1}" type="sibTrans" cxnId="{2626ECBA-9B61-4023-8FB3-3BF8772324C4}">
      <dgm:prSet/>
      <dgm:spPr/>
      <dgm:t>
        <a:bodyPr/>
        <a:lstStyle/>
        <a:p>
          <a:endParaRPr lang="vi-VN" sz="2000">
            <a:solidFill>
              <a:srgbClr val="002060"/>
            </a:solidFill>
          </a:endParaRPr>
        </a:p>
      </dgm:t>
    </dgm:pt>
    <dgm:pt modelId="{0DF0623A-E235-44A4-B8D2-051B7CB26C21}" type="pres">
      <dgm:prSet presAssocID="{916FB90D-DEBF-466C-A3C1-530F218D5D46}" presName="linear" presStyleCnt="0">
        <dgm:presLayoutVars>
          <dgm:dir/>
          <dgm:animLvl val="lvl"/>
          <dgm:resizeHandles val="exact"/>
        </dgm:presLayoutVars>
      </dgm:prSet>
      <dgm:spPr/>
      <dgm:t>
        <a:bodyPr/>
        <a:lstStyle/>
        <a:p>
          <a:endParaRPr lang="en-US"/>
        </a:p>
      </dgm:t>
    </dgm:pt>
    <dgm:pt modelId="{52D56BBB-0ACF-4862-B884-E94E0BA61864}" type="pres">
      <dgm:prSet presAssocID="{E56DB514-E40D-4B05-994D-21743B3C5675}" presName="parentLin" presStyleCnt="0"/>
      <dgm:spPr/>
    </dgm:pt>
    <dgm:pt modelId="{F4F49BD5-5A96-434E-82B6-29BF0BAEF92C}" type="pres">
      <dgm:prSet presAssocID="{E56DB514-E40D-4B05-994D-21743B3C5675}" presName="parentLeftMargin" presStyleLbl="node1" presStyleIdx="0" presStyleCnt="4"/>
      <dgm:spPr/>
      <dgm:t>
        <a:bodyPr/>
        <a:lstStyle/>
        <a:p>
          <a:endParaRPr lang="en-US"/>
        </a:p>
      </dgm:t>
    </dgm:pt>
    <dgm:pt modelId="{89B48E2C-FFC3-4C35-AF48-6D4593FFF1DD}" type="pres">
      <dgm:prSet presAssocID="{E56DB514-E40D-4B05-994D-21743B3C5675}" presName="parentText" presStyleLbl="node1" presStyleIdx="0" presStyleCnt="4" custScaleX="114431">
        <dgm:presLayoutVars>
          <dgm:chMax val="0"/>
          <dgm:bulletEnabled val="1"/>
        </dgm:presLayoutVars>
      </dgm:prSet>
      <dgm:spPr/>
      <dgm:t>
        <a:bodyPr/>
        <a:lstStyle/>
        <a:p>
          <a:endParaRPr lang="en-US"/>
        </a:p>
      </dgm:t>
    </dgm:pt>
    <dgm:pt modelId="{7E312E8C-CA5A-4A5F-925E-CA0FF3E9B8CD}" type="pres">
      <dgm:prSet presAssocID="{E56DB514-E40D-4B05-994D-21743B3C5675}" presName="negativeSpace" presStyleCnt="0"/>
      <dgm:spPr/>
    </dgm:pt>
    <dgm:pt modelId="{4D5D1AF4-27DF-4F98-81C6-8C28233B2A0F}" type="pres">
      <dgm:prSet presAssocID="{E56DB514-E40D-4B05-994D-21743B3C5675}" presName="childText" presStyleLbl="conFgAcc1" presStyleIdx="0" presStyleCnt="4">
        <dgm:presLayoutVars>
          <dgm:bulletEnabled val="1"/>
        </dgm:presLayoutVars>
      </dgm:prSet>
      <dgm:spPr/>
    </dgm:pt>
    <dgm:pt modelId="{3799F4E7-D212-44E7-953B-F07B8F3551A9}" type="pres">
      <dgm:prSet presAssocID="{B1A52EE6-5DC4-4B43-82E2-DE7D9ACED156}" presName="spaceBetweenRectangles" presStyleCnt="0"/>
      <dgm:spPr/>
    </dgm:pt>
    <dgm:pt modelId="{26038E17-E47D-4B32-9E7F-4F9BC3DC7521}" type="pres">
      <dgm:prSet presAssocID="{30853D70-69B4-41BC-94C9-0AD9EB7D5329}" presName="parentLin" presStyleCnt="0"/>
      <dgm:spPr/>
    </dgm:pt>
    <dgm:pt modelId="{FAC6110C-BF81-4B40-9E39-ABEFA60A4E80}" type="pres">
      <dgm:prSet presAssocID="{30853D70-69B4-41BC-94C9-0AD9EB7D5329}" presName="parentLeftMargin" presStyleLbl="node1" presStyleIdx="0" presStyleCnt="4"/>
      <dgm:spPr/>
      <dgm:t>
        <a:bodyPr/>
        <a:lstStyle/>
        <a:p>
          <a:endParaRPr lang="en-US"/>
        </a:p>
      </dgm:t>
    </dgm:pt>
    <dgm:pt modelId="{A11032E7-DA27-4607-8F09-164DC3950A06}" type="pres">
      <dgm:prSet presAssocID="{30853D70-69B4-41BC-94C9-0AD9EB7D5329}" presName="parentText" presStyleLbl="node1" presStyleIdx="1" presStyleCnt="4" custScaleX="113562">
        <dgm:presLayoutVars>
          <dgm:chMax val="0"/>
          <dgm:bulletEnabled val="1"/>
        </dgm:presLayoutVars>
      </dgm:prSet>
      <dgm:spPr/>
      <dgm:t>
        <a:bodyPr/>
        <a:lstStyle/>
        <a:p>
          <a:endParaRPr lang="en-US"/>
        </a:p>
      </dgm:t>
    </dgm:pt>
    <dgm:pt modelId="{BF874F05-EF15-4908-9CED-B340085EB3D1}" type="pres">
      <dgm:prSet presAssocID="{30853D70-69B4-41BC-94C9-0AD9EB7D5329}" presName="negativeSpace" presStyleCnt="0"/>
      <dgm:spPr/>
    </dgm:pt>
    <dgm:pt modelId="{3A1C55EE-D00B-4D37-8595-E654B414A625}" type="pres">
      <dgm:prSet presAssocID="{30853D70-69B4-41BC-94C9-0AD9EB7D5329}" presName="childText" presStyleLbl="conFgAcc1" presStyleIdx="1" presStyleCnt="4">
        <dgm:presLayoutVars>
          <dgm:bulletEnabled val="1"/>
        </dgm:presLayoutVars>
      </dgm:prSet>
      <dgm:spPr/>
    </dgm:pt>
    <dgm:pt modelId="{9D4EB81E-0897-4B5C-8862-225636FCCC6B}" type="pres">
      <dgm:prSet presAssocID="{3BB7510A-1BAA-4918-A1F4-E8CA8EFD5CA2}" presName="spaceBetweenRectangles" presStyleCnt="0"/>
      <dgm:spPr/>
    </dgm:pt>
    <dgm:pt modelId="{B7170F2F-7FC6-41D7-9ACB-BC6D3B4A4A22}" type="pres">
      <dgm:prSet presAssocID="{1C09877A-6133-4153-8382-58471C8B5D20}" presName="parentLin" presStyleCnt="0"/>
      <dgm:spPr/>
    </dgm:pt>
    <dgm:pt modelId="{3A852B21-D46E-4702-833E-BFCBDC750DEA}" type="pres">
      <dgm:prSet presAssocID="{1C09877A-6133-4153-8382-58471C8B5D20}" presName="parentLeftMargin" presStyleLbl="node1" presStyleIdx="1" presStyleCnt="4"/>
      <dgm:spPr/>
      <dgm:t>
        <a:bodyPr/>
        <a:lstStyle/>
        <a:p>
          <a:endParaRPr lang="en-US"/>
        </a:p>
      </dgm:t>
    </dgm:pt>
    <dgm:pt modelId="{DAE02884-D62E-4676-B546-A069197486BE}" type="pres">
      <dgm:prSet presAssocID="{1C09877A-6133-4153-8382-58471C8B5D20}" presName="parentText" presStyleLbl="node1" presStyleIdx="2" presStyleCnt="4" custScaleX="114865">
        <dgm:presLayoutVars>
          <dgm:chMax val="0"/>
          <dgm:bulletEnabled val="1"/>
        </dgm:presLayoutVars>
      </dgm:prSet>
      <dgm:spPr/>
      <dgm:t>
        <a:bodyPr/>
        <a:lstStyle/>
        <a:p>
          <a:endParaRPr lang="en-US"/>
        </a:p>
      </dgm:t>
    </dgm:pt>
    <dgm:pt modelId="{1101EE19-8D97-410D-B1C4-2F8FF0004F70}" type="pres">
      <dgm:prSet presAssocID="{1C09877A-6133-4153-8382-58471C8B5D20}" presName="negativeSpace" presStyleCnt="0"/>
      <dgm:spPr/>
    </dgm:pt>
    <dgm:pt modelId="{A2558085-685C-4D33-B51A-25DEDB2128DD}" type="pres">
      <dgm:prSet presAssocID="{1C09877A-6133-4153-8382-58471C8B5D20}" presName="childText" presStyleLbl="conFgAcc1" presStyleIdx="2" presStyleCnt="4">
        <dgm:presLayoutVars>
          <dgm:bulletEnabled val="1"/>
        </dgm:presLayoutVars>
      </dgm:prSet>
      <dgm:spPr/>
    </dgm:pt>
    <dgm:pt modelId="{FA463A8F-017E-41BB-8CE5-39D59E7BD182}" type="pres">
      <dgm:prSet presAssocID="{3965EA9A-2E57-41B5-97E6-20A7F4069601}" presName="spaceBetweenRectangles" presStyleCnt="0"/>
      <dgm:spPr/>
    </dgm:pt>
    <dgm:pt modelId="{A0C7C9D9-91A7-4F1C-8A3B-B15DC9C604B1}" type="pres">
      <dgm:prSet presAssocID="{3DB90100-CB36-4792-A451-B207EBD381D8}" presName="parentLin" presStyleCnt="0"/>
      <dgm:spPr/>
    </dgm:pt>
    <dgm:pt modelId="{5E4DEF7C-C14E-43CA-9CD8-FAEB6CDDD23F}" type="pres">
      <dgm:prSet presAssocID="{3DB90100-CB36-4792-A451-B207EBD381D8}" presName="parentLeftMargin" presStyleLbl="node1" presStyleIdx="2" presStyleCnt="4"/>
      <dgm:spPr/>
      <dgm:t>
        <a:bodyPr/>
        <a:lstStyle/>
        <a:p>
          <a:endParaRPr lang="en-US"/>
        </a:p>
      </dgm:t>
    </dgm:pt>
    <dgm:pt modelId="{751F9E49-C48F-454C-B6C3-76261502C61C}" type="pres">
      <dgm:prSet presAssocID="{3DB90100-CB36-4792-A451-B207EBD381D8}" presName="parentText" presStyleLbl="node1" presStyleIdx="3" presStyleCnt="4" custScaleX="114431">
        <dgm:presLayoutVars>
          <dgm:chMax val="0"/>
          <dgm:bulletEnabled val="1"/>
        </dgm:presLayoutVars>
      </dgm:prSet>
      <dgm:spPr/>
      <dgm:t>
        <a:bodyPr/>
        <a:lstStyle/>
        <a:p>
          <a:endParaRPr lang="en-US"/>
        </a:p>
      </dgm:t>
    </dgm:pt>
    <dgm:pt modelId="{637F276A-23F8-4333-BDE1-72F115FC04C7}" type="pres">
      <dgm:prSet presAssocID="{3DB90100-CB36-4792-A451-B207EBD381D8}" presName="negativeSpace" presStyleCnt="0"/>
      <dgm:spPr/>
    </dgm:pt>
    <dgm:pt modelId="{554E28C4-9373-4F0E-B271-C3F2AA4DD6DF}" type="pres">
      <dgm:prSet presAssocID="{3DB90100-CB36-4792-A451-B207EBD381D8}" presName="childText" presStyleLbl="conFgAcc1" presStyleIdx="3" presStyleCnt="4">
        <dgm:presLayoutVars>
          <dgm:bulletEnabled val="1"/>
        </dgm:presLayoutVars>
      </dgm:prSet>
      <dgm:spPr/>
    </dgm:pt>
  </dgm:ptLst>
  <dgm:cxnLst>
    <dgm:cxn modelId="{E7F08222-9670-4B25-8954-53433C9756F5}" type="presOf" srcId="{1C09877A-6133-4153-8382-58471C8B5D20}" destId="{3A852B21-D46E-4702-833E-BFCBDC750DEA}" srcOrd="0" destOrd="0" presId="urn:microsoft.com/office/officeart/2005/8/layout/list1"/>
    <dgm:cxn modelId="{060183BD-09F7-496C-B16E-84B8EB27821E}" srcId="{916FB90D-DEBF-466C-A3C1-530F218D5D46}" destId="{1C09877A-6133-4153-8382-58471C8B5D20}" srcOrd="2" destOrd="0" parTransId="{97AAE350-931A-46FF-B2CD-2CA3FFEC679C}" sibTransId="{3965EA9A-2E57-41B5-97E6-20A7F4069601}"/>
    <dgm:cxn modelId="{64031D7F-C6DC-43F2-B905-5D296192540D}" type="presOf" srcId="{1C09877A-6133-4153-8382-58471C8B5D20}" destId="{DAE02884-D62E-4676-B546-A069197486BE}" srcOrd="1" destOrd="0" presId="urn:microsoft.com/office/officeart/2005/8/layout/list1"/>
    <dgm:cxn modelId="{9008EF95-510D-4AE5-9C00-93BB3D97B6B3}" type="presOf" srcId="{30853D70-69B4-41BC-94C9-0AD9EB7D5329}" destId="{FAC6110C-BF81-4B40-9E39-ABEFA60A4E80}" srcOrd="0" destOrd="0" presId="urn:microsoft.com/office/officeart/2005/8/layout/list1"/>
    <dgm:cxn modelId="{CAA81893-DD65-4CD9-A3DA-7E9327DFB455}" srcId="{916FB90D-DEBF-466C-A3C1-530F218D5D46}" destId="{E56DB514-E40D-4B05-994D-21743B3C5675}" srcOrd="0" destOrd="0" parTransId="{B11486B2-DA7A-46D3-9A08-A8AEDA4D88C8}" sibTransId="{B1A52EE6-5DC4-4B43-82E2-DE7D9ACED156}"/>
    <dgm:cxn modelId="{44671237-06CF-4BB8-B006-FFBB7BA69125}" type="presOf" srcId="{E56DB514-E40D-4B05-994D-21743B3C5675}" destId="{F4F49BD5-5A96-434E-82B6-29BF0BAEF92C}" srcOrd="0" destOrd="0" presId="urn:microsoft.com/office/officeart/2005/8/layout/list1"/>
    <dgm:cxn modelId="{AB457F49-488D-4B1B-A44B-3B7E2D350173}" type="presOf" srcId="{3DB90100-CB36-4792-A451-B207EBD381D8}" destId="{751F9E49-C48F-454C-B6C3-76261502C61C}" srcOrd="1" destOrd="0" presId="urn:microsoft.com/office/officeart/2005/8/layout/list1"/>
    <dgm:cxn modelId="{8BBADF13-CFC2-49A0-8115-4BBA124CBD5D}" srcId="{916FB90D-DEBF-466C-A3C1-530F218D5D46}" destId="{30853D70-69B4-41BC-94C9-0AD9EB7D5329}" srcOrd="1" destOrd="0" parTransId="{89B4593A-F2D1-44B6-8396-624AC31D928B}" sibTransId="{3BB7510A-1BAA-4918-A1F4-E8CA8EFD5CA2}"/>
    <dgm:cxn modelId="{5A4D95AF-AEA8-4F9D-AE80-A241C5EAD562}" type="presOf" srcId="{E56DB514-E40D-4B05-994D-21743B3C5675}" destId="{89B48E2C-FFC3-4C35-AF48-6D4593FFF1DD}" srcOrd="1" destOrd="0" presId="urn:microsoft.com/office/officeart/2005/8/layout/list1"/>
    <dgm:cxn modelId="{00CD4DB1-AADB-4322-A18E-55BFA008861F}" type="presOf" srcId="{3DB90100-CB36-4792-A451-B207EBD381D8}" destId="{5E4DEF7C-C14E-43CA-9CD8-FAEB6CDDD23F}" srcOrd="0" destOrd="0" presId="urn:microsoft.com/office/officeart/2005/8/layout/list1"/>
    <dgm:cxn modelId="{6A5DC934-4946-46C2-946F-C1455C17B8CE}" type="presOf" srcId="{30853D70-69B4-41BC-94C9-0AD9EB7D5329}" destId="{A11032E7-DA27-4607-8F09-164DC3950A06}" srcOrd="1" destOrd="0" presId="urn:microsoft.com/office/officeart/2005/8/layout/list1"/>
    <dgm:cxn modelId="{2626ECBA-9B61-4023-8FB3-3BF8772324C4}" srcId="{916FB90D-DEBF-466C-A3C1-530F218D5D46}" destId="{3DB90100-CB36-4792-A451-B207EBD381D8}" srcOrd="3" destOrd="0" parTransId="{B4346030-4B48-4E73-8BD3-4852A26C047D}" sibTransId="{D38D1740-24B0-4164-ACE7-7A018CD0F8F1}"/>
    <dgm:cxn modelId="{64AC44A0-AD90-46BD-868C-7EE778AD03F3}" type="presOf" srcId="{916FB90D-DEBF-466C-A3C1-530F218D5D46}" destId="{0DF0623A-E235-44A4-B8D2-051B7CB26C21}" srcOrd="0" destOrd="0" presId="urn:microsoft.com/office/officeart/2005/8/layout/list1"/>
    <dgm:cxn modelId="{9BDAD77E-CC0B-4CF7-A1D4-73F2B63C7C95}" type="presParOf" srcId="{0DF0623A-E235-44A4-B8D2-051B7CB26C21}" destId="{52D56BBB-0ACF-4862-B884-E94E0BA61864}" srcOrd="0" destOrd="0" presId="urn:microsoft.com/office/officeart/2005/8/layout/list1"/>
    <dgm:cxn modelId="{CA7F62FE-EA4B-4656-BDA8-6E448F99D5F8}" type="presParOf" srcId="{52D56BBB-0ACF-4862-B884-E94E0BA61864}" destId="{F4F49BD5-5A96-434E-82B6-29BF0BAEF92C}" srcOrd="0" destOrd="0" presId="urn:microsoft.com/office/officeart/2005/8/layout/list1"/>
    <dgm:cxn modelId="{64433C18-D40E-4685-8310-2ABDE76692AA}" type="presParOf" srcId="{52D56BBB-0ACF-4862-B884-E94E0BA61864}" destId="{89B48E2C-FFC3-4C35-AF48-6D4593FFF1DD}" srcOrd="1" destOrd="0" presId="urn:microsoft.com/office/officeart/2005/8/layout/list1"/>
    <dgm:cxn modelId="{7B0E50E0-E1A6-4337-9580-9346D6FD1CA4}" type="presParOf" srcId="{0DF0623A-E235-44A4-B8D2-051B7CB26C21}" destId="{7E312E8C-CA5A-4A5F-925E-CA0FF3E9B8CD}" srcOrd="1" destOrd="0" presId="urn:microsoft.com/office/officeart/2005/8/layout/list1"/>
    <dgm:cxn modelId="{FE051B16-6BD9-429A-B304-E47977A97018}" type="presParOf" srcId="{0DF0623A-E235-44A4-B8D2-051B7CB26C21}" destId="{4D5D1AF4-27DF-4F98-81C6-8C28233B2A0F}" srcOrd="2" destOrd="0" presId="urn:microsoft.com/office/officeart/2005/8/layout/list1"/>
    <dgm:cxn modelId="{D5C8DCB1-9E9A-4CB3-A26B-26AE2E4A920C}" type="presParOf" srcId="{0DF0623A-E235-44A4-B8D2-051B7CB26C21}" destId="{3799F4E7-D212-44E7-953B-F07B8F3551A9}" srcOrd="3" destOrd="0" presId="urn:microsoft.com/office/officeart/2005/8/layout/list1"/>
    <dgm:cxn modelId="{F10E4E2A-8803-4CA2-B59A-3FC97B67F293}" type="presParOf" srcId="{0DF0623A-E235-44A4-B8D2-051B7CB26C21}" destId="{26038E17-E47D-4B32-9E7F-4F9BC3DC7521}" srcOrd="4" destOrd="0" presId="urn:microsoft.com/office/officeart/2005/8/layout/list1"/>
    <dgm:cxn modelId="{DDE1E3B2-A905-466C-A912-E591A404720B}" type="presParOf" srcId="{26038E17-E47D-4B32-9E7F-4F9BC3DC7521}" destId="{FAC6110C-BF81-4B40-9E39-ABEFA60A4E80}" srcOrd="0" destOrd="0" presId="urn:microsoft.com/office/officeart/2005/8/layout/list1"/>
    <dgm:cxn modelId="{4CF8F4CB-EF70-4531-92EF-A9F94653FD02}" type="presParOf" srcId="{26038E17-E47D-4B32-9E7F-4F9BC3DC7521}" destId="{A11032E7-DA27-4607-8F09-164DC3950A06}" srcOrd="1" destOrd="0" presId="urn:microsoft.com/office/officeart/2005/8/layout/list1"/>
    <dgm:cxn modelId="{E361DBF7-B2CA-459C-83AE-B244EC18B449}" type="presParOf" srcId="{0DF0623A-E235-44A4-B8D2-051B7CB26C21}" destId="{BF874F05-EF15-4908-9CED-B340085EB3D1}" srcOrd="5" destOrd="0" presId="urn:microsoft.com/office/officeart/2005/8/layout/list1"/>
    <dgm:cxn modelId="{0303A92A-1EB3-42D7-A8A9-2AF2280EFA3D}" type="presParOf" srcId="{0DF0623A-E235-44A4-B8D2-051B7CB26C21}" destId="{3A1C55EE-D00B-4D37-8595-E654B414A625}" srcOrd="6" destOrd="0" presId="urn:microsoft.com/office/officeart/2005/8/layout/list1"/>
    <dgm:cxn modelId="{D11DD9DA-5DDF-4A43-AB37-86A7C5B9EF0F}" type="presParOf" srcId="{0DF0623A-E235-44A4-B8D2-051B7CB26C21}" destId="{9D4EB81E-0897-4B5C-8862-225636FCCC6B}" srcOrd="7" destOrd="0" presId="urn:microsoft.com/office/officeart/2005/8/layout/list1"/>
    <dgm:cxn modelId="{B61D4E7E-7EF5-4C08-B470-FEAAAEC682DE}" type="presParOf" srcId="{0DF0623A-E235-44A4-B8D2-051B7CB26C21}" destId="{B7170F2F-7FC6-41D7-9ACB-BC6D3B4A4A22}" srcOrd="8" destOrd="0" presId="urn:microsoft.com/office/officeart/2005/8/layout/list1"/>
    <dgm:cxn modelId="{7A2CAEA0-299F-4EB1-9D45-506F987C1971}" type="presParOf" srcId="{B7170F2F-7FC6-41D7-9ACB-BC6D3B4A4A22}" destId="{3A852B21-D46E-4702-833E-BFCBDC750DEA}" srcOrd="0" destOrd="0" presId="urn:microsoft.com/office/officeart/2005/8/layout/list1"/>
    <dgm:cxn modelId="{AD8B7228-BEEE-4365-AC37-C8B837B2A914}" type="presParOf" srcId="{B7170F2F-7FC6-41D7-9ACB-BC6D3B4A4A22}" destId="{DAE02884-D62E-4676-B546-A069197486BE}" srcOrd="1" destOrd="0" presId="urn:microsoft.com/office/officeart/2005/8/layout/list1"/>
    <dgm:cxn modelId="{4B02EEA2-04D5-430D-9337-F051C7DAD990}" type="presParOf" srcId="{0DF0623A-E235-44A4-B8D2-051B7CB26C21}" destId="{1101EE19-8D97-410D-B1C4-2F8FF0004F70}" srcOrd="9" destOrd="0" presId="urn:microsoft.com/office/officeart/2005/8/layout/list1"/>
    <dgm:cxn modelId="{47761B75-3639-40FC-B3DD-C19CAB046237}" type="presParOf" srcId="{0DF0623A-E235-44A4-B8D2-051B7CB26C21}" destId="{A2558085-685C-4D33-B51A-25DEDB2128DD}" srcOrd="10" destOrd="0" presId="urn:microsoft.com/office/officeart/2005/8/layout/list1"/>
    <dgm:cxn modelId="{D52B4075-0EAF-4272-ABF3-DE9DA8723EA0}" type="presParOf" srcId="{0DF0623A-E235-44A4-B8D2-051B7CB26C21}" destId="{FA463A8F-017E-41BB-8CE5-39D59E7BD182}" srcOrd="11" destOrd="0" presId="urn:microsoft.com/office/officeart/2005/8/layout/list1"/>
    <dgm:cxn modelId="{335CD4E3-59B9-4E60-8CB8-E553C59AB2F9}" type="presParOf" srcId="{0DF0623A-E235-44A4-B8D2-051B7CB26C21}" destId="{A0C7C9D9-91A7-4F1C-8A3B-B15DC9C604B1}" srcOrd="12" destOrd="0" presId="urn:microsoft.com/office/officeart/2005/8/layout/list1"/>
    <dgm:cxn modelId="{CC85643A-2685-4AF6-B578-4F36EA1DBEBC}" type="presParOf" srcId="{A0C7C9D9-91A7-4F1C-8A3B-B15DC9C604B1}" destId="{5E4DEF7C-C14E-43CA-9CD8-FAEB6CDDD23F}" srcOrd="0" destOrd="0" presId="urn:microsoft.com/office/officeart/2005/8/layout/list1"/>
    <dgm:cxn modelId="{D82BC720-88A5-406E-8C98-5550D783BAE5}" type="presParOf" srcId="{A0C7C9D9-91A7-4F1C-8A3B-B15DC9C604B1}" destId="{751F9E49-C48F-454C-B6C3-76261502C61C}" srcOrd="1" destOrd="0" presId="urn:microsoft.com/office/officeart/2005/8/layout/list1"/>
    <dgm:cxn modelId="{51B83779-6A6A-4884-8325-5C18CFF7C768}" type="presParOf" srcId="{0DF0623A-E235-44A4-B8D2-051B7CB26C21}" destId="{637F276A-23F8-4333-BDE1-72F115FC04C7}" srcOrd="13" destOrd="0" presId="urn:microsoft.com/office/officeart/2005/8/layout/list1"/>
    <dgm:cxn modelId="{0ECE4138-B08B-4915-96DB-F3E247697C77}" type="presParOf" srcId="{0DF0623A-E235-44A4-B8D2-051B7CB26C21}" destId="{554E28C4-9373-4F0E-B271-C3F2AA4DD6DF}"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B4ED245-28D7-436E-A74D-4F24286ED178}" type="doc">
      <dgm:prSet loTypeId="urn:microsoft.com/office/officeart/2008/layout/PictureAccentList" loCatId="list" qsTypeId="urn:microsoft.com/office/officeart/2005/8/quickstyle/simple1" qsCatId="simple" csTypeId="urn:microsoft.com/office/officeart/2005/8/colors/accent3_2" csCatId="accent3" phldr="1"/>
      <dgm:spPr/>
      <dgm:t>
        <a:bodyPr/>
        <a:lstStyle/>
        <a:p>
          <a:endParaRPr lang="vi-VN"/>
        </a:p>
      </dgm:t>
    </dgm:pt>
    <dgm:pt modelId="{B8435D55-DB71-4FB5-BA22-D4321046B8EA}">
      <dgm:prSet phldrT="[Text]"/>
      <dgm:spPr/>
      <dgm:t>
        <a:bodyPr/>
        <a:lstStyle/>
        <a:p>
          <a:r>
            <a:rPr lang="vi-VN" dirty="0"/>
            <a:t>1. Một số cơ quan, địa phương chưa đạt chỉ tiêu quan trọng</a:t>
          </a:r>
        </a:p>
      </dgm:t>
    </dgm:pt>
    <dgm:pt modelId="{80FB680D-9FE4-421D-9A51-9907928C8BEC}" type="parTrans" cxnId="{60E75ACA-0DBD-4108-A935-93E44ADDFFA6}">
      <dgm:prSet/>
      <dgm:spPr/>
      <dgm:t>
        <a:bodyPr/>
        <a:lstStyle/>
        <a:p>
          <a:endParaRPr lang="vi-VN">
            <a:solidFill>
              <a:srgbClr val="002060"/>
            </a:solidFill>
          </a:endParaRPr>
        </a:p>
      </dgm:t>
    </dgm:pt>
    <dgm:pt modelId="{FEBBA730-5AC8-4A20-A582-2D7FE8E708E3}" type="sibTrans" cxnId="{60E75ACA-0DBD-4108-A935-93E44ADDFFA6}">
      <dgm:prSet/>
      <dgm:spPr/>
      <dgm:t>
        <a:bodyPr/>
        <a:lstStyle/>
        <a:p>
          <a:endParaRPr lang="vi-VN">
            <a:solidFill>
              <a:srgbClr val="002060"/>
            </a:solidFill>
          </a:endParaRPr>
        </a:p>
      </dgm:t>
    </dgm:pt>
    <dgm:pt modelId="{6EB3EDCC-9B6C-4AAC-8152-BA8E7D30EC32}">
      <dgm:prSet phldrT="[Text]"/>
      <dgm:spPr/>
      <dgm:t>
        <a:bodyPr/>
        <a:lstStyle/>
        <a:p>
          <a:pPr algn="just"/>
          <a:r>
            <a:rPr lang="en-US"/>
            <a:t>- </a:t>
          </a:r>
          <a:r>
            <a:rPr lang="vi-VN"/>
            <a:t>Tỷ lệ văn bản điện tử trao đổi giữa các cơ quan nhà nước chưa đạt yêu cầu.</a:t>
          </a:r>
          <a:endParaRPr lang="vi-VN" dirty="0"/>
        </a:p>
      </dgm:t>
    </dgm:pt>
    <dgm:pt modelId="{7C7D3D6D-5418-4DF0-88D0-C93352EF143C}" type="parTrans" cxnId="{D97578B5-0646-4F17-BD60-3E04A405D22D}">
      <dgm:prSet/>
      <dgm:spPr/>
      <dgm:t>
        <a:bodyPr/>
        <a:lstStyle/>
        <a:p>
          <a:endParaRPr lang="vi-VN">
            <a:solidFill>
              <a:srgbClr val="002060"/>
            </a:solidFill>
          </a:endParaRPr>
        </a:p>
      </dgm:t>
    </dgm:pt>
    <dgm:pt modelId="{56ACA120-4AD1-4CDB-B8B4-B0FB7DD8E4DC}" type="sibTrans" cxnId="{D97578B5-0646-4F17-BD60-3E04A405D22D}">
      <dgm:prSet/>
      <dgm:spPr/>
      <dgm:t>
        <a:bodyPr/>
        <a:lstStyle/>
        <a:p>
          <a:endParaRPr lang="vi-VN">
            <a:solidFill>
              <a:srgbClr val="002060"/>
            </a:solidFill>
          </a:endParaRPr>
        </a:p>
      </dgm:t>
    </dgm:pt>
    <dgm:pt modelId="{05C0A941-D535-4B01-8679-165ADF97583B}">
      <dgm:prSet/>
      <dgm:spPr/>
      <dgm:t>
        <a:bodyPr/>
        <a:lstStyle/>
        <a:p>
          <a:pPr algn="just"/>
          <a:r>
            <a:rPr lang="en-US"/>
            <a:t>- </a:t>
          </a:r>
          <a:r>
            <a:rPr lang="vi-VN"/>
            <a:t>Dịch vụ công trực tuyến xử lý bằng hồ sơ điện tử chưa đáp ứng tỷ lệ đề ra.</a:t>
          </a:r>
        </a:p>
      </dgm:t>
    </dgm:pt>
    <dgm:pt modelId="{55A0532E-D5F8-4CBA-A2B2-AFA380ED00AC}" type="parTrans" cxnId="{67DD3DF9-A939-43B0-8B88-C0BAB0C5E274}">
      <dgm:prSet/>
      <dgm:spPr/>
      <dgm:t>
        <a:bodyPr/>
        <a:lstStyle/>
        <a:p>
          <a:endParaRPr lang="vi-VN">
            <a:solidFill>
              <a:srgbClr val="002060"/>
            </a:solidFill>
          </a:endParaRPr>
        </a:p>
      </dgm:t>
    </dgm:pt>
    <dgm:pt modelId="{758D2BEF-0488-4EC9-AB48-31B03F635038}" type="sibTrans" cxnId="{67DD3DF9-A939-43B0-8B88-C0BAB0C5E274}">
      <dgm:prSet/>
      <dgm:spPr/>
      <dgm:t>
        <a:bodyPr/>
        <a:lstStyle/>
        <a:p>
          <a:endParaRPr lang="vi-VN">
            <a:solidFill>
              <a:srgbClr val="002060"/>
            </a:solidFill>
          </a:endParaRPr>
        </a:p>
      </dgm:t>
    </dgm:pt>
    <dgm:pt modelId="{E2E48606-B4E9-407B-A3AF-EBC38F078BA4}" type="pres">
      <dgm:prSet presAssocID="{3B4ED245-28D7-436E-A74D-4F24286ED178}" presName="layout" presStyleCnt="0">
        <dgm:presLayoutVars>
          <dgm:chMax/>
          <dgm:chPref/>
          <dgm:dir/>
          <dgm:animOne val="branch"/>
          <dgm:animLvl val="lvl"/>
          <dgm:resizeHandles/>
        </dgm:presLayoutVars>
      </dgm:prSet>
      <dgm:spPr/>
      <dgm:t>
        <a:bodyPr/>
        <a:lstStyle/>
        <a:p>
          <a:endParaRPr lang="en-US"/>
        </a:p>
      </dgm:t>
    </dgm:pt>
    <dgm:pt modelId="{6F2D7680-7DF5-4553-A6AF-B3AC9EA41DB1}" type="pres">
      <dgm:prSet presAssocID="{B8435D55-DB71-4FB5-BA22-D4321046B8EA}" presName="root" presStyleCnt="0">
        <dgm:presLayoutVars>
          <dgm:chMax/>
          <dgm:chPref val="4"/>
        </dgm:presLayoutVars>
      </dgm:prSet>
      <dgm:spPr/>
    </dgm:pt>
    <dgm:pt modelId="{72BA35C4-B84D-4217-A8AC-2FBE716BA513}" type="pres">
      <dgm:prSet presAssocID="{B8435D55-DB71-4FB5-BA22-D4321046B8EA}" presName="rootComposite" presStyleCnt="0">
        <dgm:presLayoutVars/>
      </dgm:prSet>
      <dgm:spPr/>
    </dgm:pt>
    <dgm:pt modelId="{7267700A-7F82-4E51-9662-04A05DBD35FC}" type="pres">
      <dgm:prSet presAssocID="{B8435D55-DB71-4FB5-BA22-D4321046B8EA}" presName="rootText" presStyleLbl="node0" presStyleIdx="0" presStyleCnt="1">
        <dgm:presLayoutVars>
          <dgm:chMax/>
          <dgm:chPref val="4"/>
        </dgm:presLayoutVars>
      </dgm:prSet>
      <dgm:spPr/>
      <dgm:t>
        <a:bodyPr/>
        <a:lstStyle/>
        <a:p>
          <a:endParaRPr lang="en-US"/>
        </a:p>
      </dgm:t>
    </dgm:pt>
    <dgm:pt modelId="{D4CF94B0-A0D8-4283-ADEB-573FCD495E23}" type="pres">
      <dgm:prSet presAssocID="{B8435D55-DB71-4FB5-BA22-D4321046B8EA}" presName="childShape" presStyleCnt="0">
        <dgm:presLayoutVars>
          <dgm:chMax val="0"/>
          <dgm:chPref val="0"/>
        </dgm:presLayoutVars>
      </dgm:prSet>
      <dgm:spPr/>
    </dgm:pt>
    <dgm:pt modelId="{399C6986-AE4C-497C-9E8B-D35D15078735}" type="pres">
      <dgm:prSet presAssocID="{6EB3EDCC-9B6C-4AAC-8152-BA8E7D30EC32}" presName="childComposite" presStyleCnt="0">
        <dgm:presLayoutVars>
          <dgm:chMax val="0"/>
          <dgm:chPref val="0"/>
        </dgm:presLayoutVars>
      </dgm:prSet>
      <dgm:spPr/>
    </dgm:pt>
    <dgm:pt modelId="{ED8DCC26-FF0B-4B4B-9BF9-737C84C8F93C}" type="pres">
      <dgm:prSet presAssocID="{6EB3EDCC-9B6C-4AAC-8152-BA8E7D30EC32}" presName="Image" presStyleLbl="node1" presStyleIdx="0" presStyleCnt="2"/>
      <dgm:spPr/>
    </dgm:pt>
    <dgm:pt modelId="{E4C47AED-0CF4-47D6-B03C-BE65F403167C}" type="pres">
      <dgm:prSet presAssocID="{6EB3EDCC-9B6C-4AAC-8152-BA8E7D30EC32}" presName="childText" presStyleLbl="lnNode1" presStyleIdx="0" presStyleCnt="2">
        <dgm:presLayoutVars>
          <dgm:chMax val="0"/>
          <dgm:chPref val="0"/>
          <dgm:bulletEnabled val="1"/>
        </dgm:presLayoutVars>
      </dgm:prSet>
      <dgm:spPr/>
      <dgm:t>
        <a:bodyPr/>
        <a:lstStyle/>
        <a:p>
          <a:endParaRPr lang="en-US"/>
        </a:p>
      </dgm:t>
    </dgm:pt>
    <dgm:pt modelId="{18FC008D-7DCD-4FBE-AD90-D50C53AD1FB6}" type="pres">
      <dgm:prSet presAssocID="{05C0A941-D535-4B01-8679-165ADF97583B}" presName="childComposite" presStyleCnt="0">
        <dgm:presLayoutVars>
          <dgm:chMax val="0"/>
          <dgm:chPref val="0"/>
        </dgm:presLayoutVars>
      </dgm:prSet>
      <dgm:spPr/>
    </dgm:pt>
    <dgm:pt modelId="{60A8101D-67D7-4293-A9C6-70C481C8FFAE}" type="pres">
      <dgm:prSet presAssocID="{05C0A941-D535-4B01-8679-165ADF97583B}" presName="Image" presStyleLbl="node1" presStyleIdx="1" presStyleCnt="2"/>
      <dgm:spPr/>
    </dgm:pt>
    <dgm:pt modelId="{63E2B091-42F9-4955-912E-428646197CF0}" type="pres">
      <dgm:prSet presAssocID="{05C0A941-D535-4B01-8679-165ADF97583B}" presName="childText" presStyleLbl="lnNode1" presStyleIdx="1" presStyleCnt="2">
        <dgm:presLayoutVars>
          <dgm:chMax val="0"/>
          <dgm:chPref val="0"/>
          <dgm:bulletEnabled val="1"/>
        </dgm:presLayoutVars>
      </dgm:prSet>
      <dgm:spPr/>
      <dgm:t>
        <a:bodyPr/>
        <a:lstStyle/>
        <a:p>
          <a:endParaRPr lang="en-US"/>
        </a:p>
      </dgm:t>
    </dgm:pt>
  </dgm:ptLst>
  <dgm:cxnLst>
    <dgm:cxn modelId="{9AB17471-8AB6-448E-AB63-DD12605E9B74}" type="presOf" srcId="{3B4ED245-28D7-436E-A74D-4F24286ED178}" destId="{E2E48606-B4E9-407B-A3AF-EBC38F078BA4}" srcOrd="0" destOrd="0" presId="urn:microsoft.com/office/officeart/2008/layout/PictureAccentList"/>
    <dgm:cxn modelId="{D97578B5-0646-4F17-BD60-3E04A405D22D}" srcId="{B8435D55-DB71-4FB5-BA22-D4321046B8EA}" destId="{6EB3EDCC-9B6C-4AAC-8152-BA8E7D30EC32}" srcOrd="0" destOrd="0" parTransId="{7C7D3D6D-5418-4DF0-88D0-C93352EF143C}" sibTransId="{56ACA120-4AD1-4CDB-B8B4-B0FB7DD8E4DC}"/>
    <dgm:cxn modelId="{60E75ACA-0DBD-4108-A935-93E44ADDFFA6}" srcId="{3B4ED245-28D7-436E-A74D-4F24286ED178}" destId="{B8435D55-DB71-4FB5-BA22-D4321046B8EA}" srcOrd="0" destOrd="0" parTransId="{80FB680D-9FE4-421D-9A51-9907928C8BEC}" sibTransId="{FEBBA730-5AC8-4A20-A582-2D7FE8E708E3}"/>
    <dgm:cxn modelId="{E2F634D1-6818-43A1-9383-A72FD3014E7D}" type="presOf" srcId="{B8435D55-DB71-4FB5-BA22-D4321046B8EA}" destId="{7267700A-7F82-4E51-9662-04A05DBD35FC}" srcOrd="0" destOrd="0" presId="urn:microsoft.com/office/officeart/2008/layout/PictureAccentList"/>
    <dgm:cxn modelId="{94B2833D-24ED-459C-80C4-261A63C4D71F}" type="presOf" srcId="{05C0A941-D535-4B01-8679-165ADF97583B}" destId="{63E2B091-42F9-4955-912E-428646197CF0}" srcOrd="0" destOrd="0" presId="urn:microsoft.com/office/officeart/2008/layout/PictureAccentList"/>
    <dgm:cxn modelId="{67DD3DF9-A939-43B0-8B88-C0BAB0C5E274}" srcId="{B8435D55-DB71-4FB5-BA22-D4321046B8EA}" destId="{05C0A941-D535-4B01-8679-165ADF97583B}" srcOrd="1" destOrd="0" parTransId="{55A0532E-D5F8-4CBA-A2B2-AFA380ED00AC}" sibTransId="{758D2BEF-0488-4EC9-AB48-31B03F635038}"/>
    <dgm:cxn modelId="{BDF3642F-CDC8-4487-AFAD-66F46D86F2BA}" type="presOf" srcId="{6EB3EDCC-9B6C-4AAC-8152-BA8E7D30EC32}" destId="{E4C47AED-0CF4-47D6-B03C-BE65F403167C}" srcOrd="0" destOrd="0" presId="urn:microsoft.com/office/officeart/2008/layout/PictureAccentList"/>
    <dgm:cxn modelId="{223D728C-367B-4242-B308-DF07BF3CCFA7}" type="presParOf" srcId="{E2E48606-B4E9-407B-A3AF-EBC38F078BA4}" destId="{6F2D7680-7DF5-4553-A6AF-B3AC9EA41DB1}" srcOrd="0" destOrd="0" presId="urn:microsoft.com/office/officeart/2008/layout/PictureAccentList"/>
    <dgm:cxn modelId="{F250BE17-AC51-4A83-A7AF-737EF923D8AA}" type="presParOf" srcId="{6F2D7680-7DF5-4553-A6AF-B3AC9EA41DB1}" destId="{72BA35C4-B84D-4217-A8AC-2FBE716BA513}" srcOrd="0" destOrd="0" presId="urn:microsoft.com/office/officeart/2008/layout/PictureAccentList"/>
    <dgm:cxn modelId="{ABF2EC42-C97B-478B-B4FA-24C57213BF75}" type="presParOf" srcId="{72BA35C4-B84D-4217-A8AC-2FBE716BA513}" destId="{7267700A-7F82-4E51-9662-04A05DBD35FC}" srcOrd="0" destOrd="0" presId="urn:microsoft.com/office/officeart/2008/layout/PictureAccentList"/>
    <dgm:cxn modelId="{7DC7D020-F011-40CB-BC24-5BAA2540A97A}" type="presParOf" srcId="{6F2D7680-7DF5-4553-A6AF-B3AC9EA41DB1}" destId="{D4CF94B0-A0D8-4283-ADEB-573FCD495E23}" srcOrd="1" destOrd="0" presId="urn:microsoft.com/office/officeart/2008/layout/PictureAccentList"/>
    <dgm:cxn modelId="{362167D5-9802-4730-9F82-90ADA36DF468}" type="presParOf" srcId="{D4CF94B0-A0D8-4283-ADEB-573FCD495E23}" destId="{399C6986-AE4C-497C-9E8B-D35D15078735}" srcOrd="0" destOrd="0" presId="urn:microsoft.com/office/officeart/2008/layout/PictureAccentList"/>
    <dgm:cxn modelId="{326233B9-EB97-4EE6-8C14-5AE1AAAA39CD}" type="presParOf" srcId="{399C6986-AE4C-497C-9E8B-D35D15078735}" destId="{ED8DCC26-FF0B-4B4B-9BF9-737C84C8F93C}" srcOrd="0" destOrd="0" presId="urn:microsoft.com/office/officeart/2008/layout/PictureAccentList"/>
    <dgm:cxn modelId="{E32D89D5-9ABF-4F17-897B-F62119B32ACA}" type="presParOf" srcId="{399C6986-AE4C-497C-9E8B-D35D15078735}" destId="{E4C47AED-0CF4-47D6-B03C-BE65F403167C}" srcOrd="1" destOrd="0" presId="urn:microsoft.com/office/officeart/2008/layout/PictureAccentList"/>
    <dgm:cxn modelId="{005DA2C1-D105-4D91-B25A-FC1375359AB2}" type="presParOf" srcId="{D4CF94B0-A0D8-4283-ADEB-573FCD495E23}" destId="{18FC008D-7DCD-4FBE-AD90-D50C53AD1FB6}" srcOrd="1" destOrd="0" presId="urn:microsoft.com/office/officeart/2008/layout/PictureAccentList"/>
    <dgm:cxn modelId="{40BBFD44-F4BD-4712-858A-3C09C81FA41B}" type="presParOf" srcId="{18FC008D-7DCD-4FBE-AD90-D50C53AD1FB6}" destId="{60A8101D-67D7-4293-A9C6-70C481C8FFAE}" srcOrd="0" destOrd="0" presId="urn:microsoft.com/office/officeart/2008/layout/PictureAccentList"/>
    <dgm:cxn modelId="{04945E80-DC3C-464F-91AA-2080E77150F5}" type="presParOf" srcId="{18FC008D-7DCD-4FBE-AD90-D50C53AD1FB6}" destId="{63E2B091-42F9-4955-912E-428646197CF0}"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B4ED245-28D7-436E-A74D-4F24286ED178}" type="doc">
      <dgm:prSet loTypeId="urn:microsoft.com/office/officeart/2008/layout/PictureAccentList" loCatId="list" qsTypeId="urn:microsoft.com/office/officeart/2005/8/quickstyle/simple1" qsCatId="simple" csTypeId="urn:microsoft.com/office/officeart/2005/8/colors/accent3_2" csCatId="accent3" phldr="1"/>
      <dgm:spPr/>
      <dgm:t>
        <a:bodyPr/>
        <a:lstStyle/>
        <a:p>
          <a:endParaRPr lang="vi-VN"/>
        </a:p>
      </dgm:t>
    </dgm:pt>
    <dgm:pt modelId="{B8435D55-DB71-4FB5-BA22-D4321046B8EA}">
      <dgm:prSet phldrT="[Text]"/>
      <dgm:spPr/>
      <dgm:t>
        <a:bodyPr/>
        <a:lstStyle/>
        <a:p>
          <a:r>
            <a:rPr lang="vi-VN" dirty="0"/>
            <a:t>2. Nguồn nhân lực công nghệ thông tin hạn chế</a:t>
          </a:r>
        </a:p>
      </dgm:t>
    </dgm:pt>
    <dgm:pt modelId="{80FB680D-9FE4-421D-9A51-9907928C8BEC}" type="parTrans" cxnId="{60E75ACA-0DBD-4108-A935-93E44ADDFFA6}">
      <dgm:prSet/>
      <dgm:spPr/>
      <dgm:t>
        <a:bodyPr/>
        <a:lstStyle/>
        <a:p>
          <a:endParaRPr lang="vi-VN">
            <a:solidFill>
              <a:srgbClr val="002060"/>
            </a:solidFill>
          </a:endParaRPr>
        </a:p>
      </dgm:t>
    </dgm:pt>
    <dgm:pt modelId="{FEBBA730-5AC8-4A20-A582-2D7FE8E708E3}" type="sibTrans" cxnId="{60E75ACA-0DBD-4108-A935-93E44ADDFFA6}">
      <dgm:prSet/>
      <dgm:spPr/>
      <dgm:t>
        <a:bodyPr/>
        <a:lstStyle/>
        <a:p>
          <a:endParaRPr lang="vi-VN">
            <a:solidFill>
              <a:srgbClr val="002060"/>
            </a:solidFill>
          </a:endParaRPr>
        </a:p>
      </dgm:t>
    </dgm:pt>
    <dgm:pt modelId="{6EB3EDCC-9B6C-4AAC-8152-BA8E7D30EC32}">
      <dgm:prSet phldrT="[Text]"/>
      <dgm:spPr/>
      <dgm:t>
        <a:bodyPr/>
        <a:lstStyle/>
        <a:p>
          <a:pPr algn="just"/>
          <a:r>
            <a:rPr lang="en-US"/>
            <a:t>- </a:t>
          </a:r>
          <a:r>
            <a:rPr lang="vi-VN"/>
            <a:t>Cán bộ phụ trách chuyển đổi số chủ yếu kiêm nhiệm, dẫn đến thiếu chuyên môn sâu.</a:t>
          </a:r>
          <a:endParaRPr lang="vi-VN" dirty="0"/>
        </a:p>
      </dgm:t>
    </dgm:pt>
    <dgm:pt modelId="{7C7D3D6D-5418-4DF0-88D0-C93352EF143C}" type="parTrans" cxnId="{D97578B5-0646-4F17-BD60-3E04A405D22D}">
      <dgm:prSet/>
      <dgm:spPr/>
      <dgm:t>
        <a:bodyPr/>
        <a:lstStyle/>
        <a:p>
          <a:endParaRPr lang="vi-VN">
            <a:solidFill>
              <a:srgbClr val="002060"/>
            </a:solidFill>
          </a:endParaRPr>
        </a:p>
      </dgm:t>
    </dgm:pt>
    <dgm:pt modelId="{56ACA120-4AD1-4CDB-B8B4-B0FB7DD8E4DC}" type="sibTrans" cxnId="{D97578B5-0646-4F17-BD60-3E04A405D22D}">
      <dgm:prSet/>
      <dgm:spPr/>
      <dgm:t>
        <a:bodyPr/>
        <a:lstStyle/>
        <a:p>
          <a:endParaRPr lang="vi-VN">
            <a:solidFill>
              <a:srgbClr val="002060"/>
            </a:solidFill>
          </a:endParaRPr>
        </a:p>
      </dgm:t>
    </dgm:pt>
    <dgm:pt modelId="{9331C1AF-9366-4C4A-81A4-42FE6923FEA7}">
      <dgm:prSet/>
      <dgm:spPr/>
      <dgm:t>
        <a:bodyPr/>
        <a:lstStyle/>
        <a:p>
          <a:pPr algn="just"/>
          <a:r>
            <a:rPr lang="en-US"/>
            <a:t>- </a:t>
          </a:r>
          <a:r>
            <a:rPr lang="vi-VN"/>
            <a:t>Biến động nhân sự thường xuyên làm ảnh hưởng đến tiến độ triển khai.</a:t>
          </a:r>
        </a:p>
      </dgm:t>
    </dgm:pt>
    <dgm:pt modelId="{31D7903D-C8DD-4F5F-9346-81269AD0C77A}" type="parTrans" cxnId="{67C873CD-0DD6-4495-9FA3-04A7DECBA9F5}">
      <dgm:prSet/>
      <dgm:spPr/>
      <dgm:t>
        <a:bodyPr/>
        <a:lstStyle/>
        <a:p>
          <a:endParaRPr lang="vi-VN">
            <a:solidFill>
              <a:srgbClr val="002060"/>
            </a:solidFill>
          </a:endParaRPr>
        </a:p>
      </dgm:t>
    </dgm:pt>
    <dgm:pt modelId="{741837FB-FFA7-41E6-BA97-56995A944989}" type="sibTrans" cxnId="{67C873CD-0DD6-4495-9FA3-04A7DECBA9F5}">
      <dgm:prSet/>
      <dgm:spPr/>
      <dgm:t>
        <a:bodyPr/>
        <a:lstStyle/>
        <a:p>
          <a:endParaRPr lang="vi-VN">
            <a:solidFill>
              <a:srgbClr val="002060"/>
            </a:solidFill>
          </a:endParaRPr>
        </a:p>
      </dgm:t>
    </dgm:pt>
    <dgm:pt modelId="{E2E48606-B4E9-407B-A3AF-EBC38F078BA4}" type="pres">
      <dgm:prSet presAssocID="{3B4ED245-28D7-436E-A74D-4F24286ED178}" presName="layout" presStyleCnt="0">
        <dgm:presLayoutVars>
          <dgm:chMax/>
          <dgm:chPref/>
          <dgm:dir/>
          <dgm:animOne val="branch"/>
          <dgm:animLvl val="lvl"/>
          <dgm:resizeHandles/>
        </dgm:presLayoutVars>
      </dgm:prSet>
      <dgm:spPr/>
      <dgm:t>
        <a:bodyPr/>
        <a:lstStyle/>
        <a:p>
          <a:endParaRPr lang="en-US"/>
        </a:p>
      </dgm:t>
    </dgm:pt>
    <dgm:pt modelId="{6F2D7680-7DF5-4553-A6AF-B3AC9EA41DB1}" type="pres">
      <dgm:prSet presAssocID="{B8435D55-DB71-4FB5-BA22-D4321046B8EA}" presName="root" presStyleCnt="0">
        <dgm:presLayoutVars>
          <dgm:chMax/>
          <dgm:chPref val="4"/>
        </dgm:presLayoutVars>
      </dgm:prSet>
      <dgm:spPr/>
    </dgm:pt>
    <dgm:pt modelId="{72BA35C4-B84D-4217-A8AC-2FBE716BA513}" type="pres">
      <dgm:prSet presAssocID="{B8435D55-DB71-4FB5-BA22-D4321046B8EA}" presName="rootComposite" presStyleCnt="0">
        <dgm:presLayoutVars/>
      </dgm:prSet>
      <dgm:spPr/>
    </dgm:pt>
    <dgm:pt modelId="{7267700A-7F82-4E51-9662-04A05DBD35FC}" type="pres">
      <dgm:prSet presAssocID="{B8435D55-DB71-4FB5-BA22-D4321046B8EA}" presName="rootText" presStyleLbl="node0" presStyleIdx="0" presStyleCnt="1">
        <dgm:presLayoutVars>
          <dgm:chMax/>
          <dgm:chPref val="4"/>
        </dgm:presLayoutVars>
      </dgm:prSet>
      <dgm:spPr/>
      <dgm:t>
        <a:bodyPr/>
        <a:lstStyle/>
        <a:p>
          <a:endParaRPr lang="en-US"/>
        </a:p>
      </dgm:t>
    </dgm:pt>
    <dgm:pt modelId="{D4CF94B0-A0D8-4283-ADEB-573FCD495E23}" type="pres">
      <dgm:prSet presAssocID="{B8435D55-DB71-4FB5-BA22-D4321046B8EA}" presName="childShape" presStyleCnt="0">
        <dgm:presLayoutVars>
          <dgm:chMax val="0"/>
          <dgm:chPref val="0"/>
        </dgm:presLayoutVars>
      </dgm:prSet>
      <dgm:spPr/>
    </dgm:pt>
    <dgm:pt modelId="{399C6986-AE4C-497C-9E8B-D35D15078735}" type="pres">
      <dgm:prSet presAssocID="{6EB3EDCC-9B6C-4AAC-8152-BA8E7D30EC32}" presName="childComposite" presStyleCnt="0">
        <dgm:presLayoutVars>
          <dgm:chMax val="0"/>
          <dgm:chPref val="0"/>
        </dgm:presLayoutVars>
      </dgm:prSet>
      <dgm:spPr/>
    </dgm:pt>
    <dgm:pt modelId="{ED8DCC26-FF0B-4B4B-9BF9-737C84C8F93C}" type="pres">
      <dgm:prSet presAssocID="{6EB3EDCC-9B6C-4AAC-8152-BA8E7D30EC32}" presName="Image" presStyleLbl="node1" presStyleIdx="0" presStyleCnt="2"/>
      <dgm:spPr/>
    </dgm:pt>
    <dgm:pt modelId="{E4C47AED-0CF4-47D6-B03C-BE65F403167C}" type="pres">
      <dgm:prSet presAssocID="{6EB3EDCC-9B6C-4AAC-8152-BA8E7D30EC32}" presName="childText" presStyleLbl="lnNode1" presStyleIdx="0" presStyleCnt="2">
        <dgm:presLayoutVars>
          <dgm:chMax val="0"/>
          <dgm:chPref val="0"/>
          <dgm:bulletEnabled val="1"/>
        </dgm:presLayoutVars>
      </dgm:prSet>
      <dgm:spPr/>
      <dgm:t>
        <a:bodyPr/>
        <a:lstStyle/>
        <a:p>
          <a:endParaRPr lang="en-US"/>
        </a:p>
      </dgm:t>
    </dgm:pt>
    <dgm:pt modelId="{2FCC0815-656C-4F0E-9269-CE7F52E2EC32}" type="pres">
      <dgm:prSet presAssocID="{9331C1AF-9366-4C4A-81A4-42FE6923FEA7}" presName="childComposite" presStyleCnt="0">
        <dgm:presLayoutVars>
          <dgm:chMax val="0"/>
          <dgm:chPref val="0"/>
        </dgm:presLayoutVars>
      </dgm:prSet>
      <dgm:spPr/>
    </dgm:pt>
    <dgm:pt modelId="{0CD49647-0CBE-4585-B639-56A0CEDD57C4}" type="pres">
      <dgm:prSet presAssocID="{9331C1AF-9366-4C4A-81A4-42FE6923FEA7}" presName="Image" presStyleLbl="node1" presStyleIdx="1" presStyleCnt="2"/>
      <dgm:spPr/>
    </dgm:pt>
    <dgm:pt modelId="{AA69DBCB-6A16-49FD-BE16-6B42CD37FEAD}" type="pres">
      <dgm:prSet presAssocID="{9331C1AF-9366-4C4A-81A4-42FE6923FEA7}" presName="childText" presStyleLbl="lnNode1" presStyleIdx="1" presStyleCnt="2">
        <dgm:presLayoutVars>
          <dgm:chMax val="0"/>
          <dgm:chPref val="0"/>
          <dgm:bulletEnabled val="1"/>
        </dgm:presLayoutVars>
      </dgm:prSet>
      <dgm:spPr/>
      <dgm:t>
        <a:bodyPr/>
        <a:lstStyle/>
        <a:p>
          <a:endParaRPr lang="en-US"/>
        </a:p>
      </dgm:t>
    </dgm:pt>
  </dgm:ptLst>
  <dgm:cxnLst>
    <dgm:cxn modelId="{9AB17471-8AB6-448E-AB63-DD12605E9B74}" type="presOf" srcId="{3B4ED245-28D7-436E-A74D-4F24286ED178}" destId="{E2E48606-B4E9-407B-A3AF-EBC38F078BA4}" srcOrd="0" destOrd="0" presId="urn:microsoft.com/office/officeart/2008/layout/PictureAccentList"/>
    <dgm:cxn modelId="{D97578B5-0646-4F17-BD60-3E04A405D22D}" srcId="{B8435D55-DB71-4FB5-BA22-D4321046B8EA}" destId="{6EB3EDCC-9B6C-4AAC-8152-BA8E7D30EC32}" srcOrd="0" destOrd="0" parTransId="{7C7D3D6D-5418-4DF0-88D0-C93352EF143C}" sibTransId="{56ACA120-4AD1-4CDB-B8B4-B0FB7DD8E4DC}"/>
    <dgm:cxn modelId="{60E75ACA-0DBD-4108-A935-93E44ADDFFA6}" srcId="{3B4ED245-28D7-436E-A74D-4F24286ED178}" destId="{B8435D55-DB71-4FB5-BA22-D4321046B8EA}" srcOrd="0" destOrd="0" parTransId="{80FB680D-9FE4-421D-9A51-9907928C8BEC}" sibTransId="{FEBBA730-5AC8-4A20-A582-2D7FE8E708E3}"/>
    <dgm:cxn modelId="{E2F634D1-6818-43A1-9383-A72FD3014E7D}" type="presOf" srcId="{B8435D55-DB71-4FB5-BA22-D4321046B8EA}" destId="{7267700A-7F82-4E51-9662-04A05DBD35FC}" srcOrd="0" destOrd="0" presId="urn:microsoft.com/office/officeart/2008/layout/PictureAccentList"/>
    <dgm:cxn modelId="{16FD48F5-3E2D-4478-9107-BD2C44DC77B9}" type="presOf" srcId="{9331C1AF-9366-4C4A-81A4-42FE6923FEA7}" destId="{AA69DBCB-6A16-49FD-BE16-6B42CD37FEAD}" srcOrd="0" destOrd="0" presId="urn:microsoft.com/office/officeart/2008/layout/PictureAccentList"/>
    <dgm:cxn modelId="{67C873CD-0DD6-4495-9FA3-04A7DECBA9F5}" srcId="{B8435D55-DB71-4FB5-BA22-D4321046B8EA}" destId="{9331C1AF-9366-4C4A-81A4-42FE6923FEA7}" srcOrd="1" destOrd="0" parTransId="{31D7903D-C8DD-4F5F-9346-81269AD0C77A}" sibTransId="{741837FB-FFA7-41E6-BA97-56995A944989}"/>
    <dgm:cxn modelId="{BDF3642F-CDC8-4487-AFAD-66F46D86F2BA}" type="presOf" srcId="{6EB3EDCC-9B6C-4AAC-8152-BA8E7D30EC32}" destId="{E4C47AED-0CF4-47D6-B03C-BE65F403167C}" srcOrd="0" destOrd="0" presId="urn:microsoft.com/office/officeart/2008/layout/PictureAccentList"/>
    <dgm:cxn modelId="{223D728C-367B-4242-B308-DF07BF3CCFA7}" type="presParOf" srcId="{E2E48606-B4E9-407B-A3AF-EBC38F078BA4}" destId="{6F2D7680-7DF5-4553-A6AF-B3AC9EA41DB1}" srcOrd="0" destOrd="0" presId="urn:microsoft.com/office/officeart/2008/layout/PictureAccentList"/>
    <dgm:cxn modelId="{F250BE17-AC51-4A83-A7AF-737EF923D8AA}" type="presParOf" srcId="{6F2D7680-7DF5-4553-A6AF-B3AC9EA41DB1}" destId="{72BA35C4-B84D-4217-A8AC-2FBE716BA513}" srcOrd="0" destOrd="0" presId="urn:microsoft.com/office/officeart/2008/layout/PictureAccentList"/>
    <dgm:cxn modelId="{ABF2EC42-C97B-478B-B4FA-24C57213BF75}" type="presParOf" srcId="{72BA35C4-B84D-4217-A8AC-2FBE716BA513}" destId="{7267700A-7F82-4E51-9662-04A05DBD35FC}" srcOrd="0" destOrd="0" presId="urn:microsoft.com/office/officeart/2008/layout/PictureAccentList"/>
    <dgm:cxn modelId="{7DC7D020-F011-40CB-BC24-5BAA2540A97A}" type="presParOf" srcId="{6F2D7680-7DF5-4553-A6AF-B3AC9EA41DB1}" destId="{D4CF94B0-A0D8-4283-ADEB-573FCD495E23}" srcOrd="1" destOrd="0" presId="urn:microsoft.com/office/officeart/2008/layout/PictureAccentList"/>
    <dgm:cxn modelId="{362167D5-9802-4730-9F82-90ADA36DF468}" type="presParOf" srcId="{D4CF94B0-A0D8-4283-ADEB-573FCD495E23}" destId="{399C6986-AE4C-497C-9E8B-D35D15078735}" srcOrd="0" destOrd="0" presId="urn:microsoft.com/office/officeart/2008/layout/PictureAccentList"/>
    <dgm:cxn modelId="{326233B9-EB97-4EE6-8C14-5AE1AAAA39CD}" type="presParOf" srcId="{399C6986-AE4C-497C-9E8B-D35D15078735}" destId="{ED8DCC26-FF0B-4B4B-9BF9-737C84C8F93C}" srcOrd="0" destOrd="0" presId="urn:microsoft.com/office/officeart/2008/layout/PictureAccentList"/>
    <dgm:cxn modelId="{E32D89D5-9ABF-4F17-897B-F62119B32ACA}" type="presParOf" srcId="{399C6986-AE4C-497C-9E8B-D35D15078735}" destId="{E4C47AED-0CF4-47D6-B03C-BE65F403167C}" srcOrd="1" destOrd="0" presId="urn:microsoft.com/office/officeart/2008/layout/PictureAccentList"/>
    <dgm:cxn modelId="{CE51EE38-EC56-4D7D-8EC3-676A15E4EA4C}" type="presParOf" srcId="{D4CF94B0-A0D8-4283-ADEB-573FCD495E23}" destId="{2FCC0815-656C-4F0E-9269-CE7F52E2EC32}" srcOrd="1" destOrd="0" presId="urn:microsoft.com/office/officeart/2008/layout/PictureAccentList"/>
    <dgm:cxn modelId="{B4A01BA3-70D1-4C1E-99FB-1D296981532C}" type="presParOf" srcId="{2FCC0815-656C-4F0E-9269-CE7F52E2EC32}" destId="{0CD49647-0CBE-4585-B639-56A0CEDD57C4}" srcOrd="0" destOrd="0" presId="urn:microsoft.com/office/officeart/2008/layout/PictureAccentList"/>
    <dgm:cxn modelId="{449C1D58-BD2F-48B6-8A47-6F49143052B6}" type="presParOf" srcId="{2FCC0815-656C-4F0E-9269-CE7F52E2EC32}" destId="{AA69DBCB-6A16-49FD-BE16-6B42CD37FEAD}"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B4ED245-28D7-436E-A74D-4F24286ED178}" type="doc">
      <dgm:prSet loTypeId="urn:microsoft.com/office/officeart/2008/layout/PictureAccentList" loCatId="list" qsTypeId="urn:microsoft.com/office/officeart/2005/8/quickstyle/simple1" qsCatId="simple" csTypeId="urn:microsoft.com/office/officeart/2005/8/colors/accent3_2" csCatId="accent3" phldr="1"/>
      <dgm:spPr/>
      <dgm:t>
        <a:bodyPr/>
        <a:lstStyle/>
        <a:p>
          <a:endParaRPr lang="vi-VN"/>
        </a:p>
      </dgm:t>
    </dgm:pt>
    <dgm:pt modelId="{B8435D55-DB71-4FB5-BA22-D4321046B8EA}">
      <dgm:prSet phldrT="[Text]"/>
      <dgm:spPr/>
      <dgm:t>
        <a:bodyPr/>
        <a:lstStyle/>
        <a:p>
          <a:r>
            <a:rPr lang="vi-VN" dirty="0"/>
            <a:t>3. thực hiện số hóa hồ sơ thủ tục hành chính</a:t>
          </a:r>
        </a:p>
      </dgm:t>
    </dgm:pt>
    <dgm:pt modelId="{80FB680D-9FE4-421D-9A51-9907928C8BEC}" type="parTrans" cxnId="{60E75ACA-0DBD-4108-A935-93E44ADDFFA6}">
      <dgm:prSet/>
      <dgm:spPr/>
      <dgm:t>
        <a:bodyPr/>
        <a:lstStyle/>
        <a:p>
          <a:endParaRPr lang="vi-VN">
            <a:solidFill>
              <a:srgbClr val="002060"/>
            </a:solidFill>
          </a:endParaRPr>
        </a:p>
      </dgm:t>
    </dgm:pt>
    <dgm:pt modelId="{FEBBA730-5AC8-4A20-A582-2D7FE8E708E3}" type="sibTrans" cxnId="{60E75ACA-0DBD-4108-A935-93E44ADDFFA6}">
      <dgm:prSet/>
      <dgm:spPr/>
      <dgm:t>
        <a:bodyPr/>
        <a:lstStyle/>
        <a:p>
          <a:endParaRPr lang="vi-VN">
            <a:solidFill>
              <a:srgbClr val="002060"/>
            </a:solidFill>
          </a:endParaRPr>
        </a:p>
      </dgm:t>
    </dgm:pt>
    <dgm:pt modelId="{6EB3EDCC-9B6C-4AAC-8152-BA8E7D30EC32}">
      <dgm:prSet phldrT="[Text]"/>
      <dgm:spPr/>
      <dgm:t>
        <a:bodyPr/>
        <a:lstStyle/>
        <a:p>
          <a:pPr algn="just"/>
          <a:r>
            <a:rPr lang="en-US"/>
            <a:t>- </a:t>
          </a:r>
          <a:r>
            <a:rPr lang="vi-VN"/>
            <a:t>Công chức, viên chức bộ phận một cửa và văn thư cấp xã thay đổi liên tục.</a:t>
          </a:r>
          <a:endParaRPr lang="vi-VN" dirty="0"/>
        </a:p>
      </dgm:t>
    </dgm:pt>
    <dgm:pt modelId="{7C7D3D6D-5418-4DF0-88D0-C93352EF143C}" type="parTrans" cxnId="{D97578B5-0646-4F17-BD60-3E04A405D22D}">
      <dgm:prSet/>
      <dgm:spPr/>
      <dgm:t>
        <a:bodyPr/>
        <a:lstStyle/>
        <a:p>
          <a:endParaRPr lang="vi-VN">
            <a:solidFill>
              <a:srgbClr val="002060"/>
            </a:solidFill>
          </a:endParaRPr>
        </a:p>
      </dgm:t>
    </dgm:pt>
    <dgm:pt modelId="{56ACA120-4AD1-4CDB-B8B4-B0FB7DD8E4DC}" type="sibTrans" cxnId="{D97578B5-0646-4F17-BD60-3E04A405D22D}">
      <dgm:prSet/>
      <dgm:spPr/>
      <dgm:t>
        <a:bodyPr/>
        <a:lstStyle/>
        <a:p>
          <a:endParaRPr lang="vi-VN">
            <a:solidFill>
              <a:srgbClr val="002060"/>
            </a:solidFill>
          </a:endParaRPr>
        </a:p>
      </dgm:t>
    </dgm:pt>
    <dgm:pt modelId="{22060F6A-84BC-4921-8875-C3A658A5B844}">
      <dgm:prSet/>
      <dgm:spPr/>
      <dgm:t>
        <a:bodyPr/>
        <a:lstStyle/>
        <a:p>
          <a:pPr algn="just"/>
          <a:r>
            <a:rPr lang="en-US"/>
            <a:t>- </a:t>
          </a:r>
          <a:r>
            <a:rPr lang="vi-VN"/>
            <a:t>Việc bàn giao tài khoản, hướng dẫn sử dụng phần mềm chưa kịp thời.</a:t>
          </a:r>
        </a:p>
      </dgm:t>
    </dgm:pt>
    <dgm:pt modelId="{7A3D3287-B55E-4F26-BC17-A86A6066BEA1}" type="parTrans" cxnId="{36543E14-98FF-4B35-B32B-728E9B89EABC}">
      <dgm:prSet/>
      <dgm:spPr/>
      <dgm:t>
        <a:bodyPr/>
        <a:lstStyle/>
        <a:p>
          <a:endParaRPr lang="vi-VN">
            <a:solidFill>
              <a:srgbClr val="002060"/>
            </a:solidFill>
          </a:endParaRPr>
        </a:p>
      </dgm:t>
    </dgm:pt>
    <dgm:pt modelId="{3DF28D55-CDCB-46FA-9595-15C6FB542D1D}" type="sibTrans" cxnId="{36543E14-98FF-4B35-B32B-728E9B89EABC}">
      <dgm:prSet/>
      <dgm:spPr/>
      <dgm:t>
        <a:bodyPr/>
        <a:lstStyle/>
        <a:p>
          <a:endParaRPr lang="vi-VN">
            <a:solidFill>
              <a:srgbClr val="002060"/>
            </a:solidFill>
          </a:endParaRPr>
        </a:p>
      </dgm:t>
    </dgm:pt>
    <dgm:pt modelId="{76780A1C-41CE-475B-BD39-D777F7F81D5D}">
      <dgm:prSet/>
      <dgm:spPr/>
      <dgm:t>
        <a:bodyPr/>
        <a:lstStyle/>
        <a:p>
          <a:pPr algn="just"/>
          <a:r>
            <a:rPr lang="en-US"/>
            <a:t>- </a:t>
          </a:r>
          <a:r>
            <a:rPr lang="vi-VN"/>
            <a:t>Một số cán bộ còn lúng túng trong thao tác nghiệp vụ, ảnh hưởng đến quá trình số hóa hồ sơ và phát hành văn bản điện tử có ký số.</a:t>
          </a:r>
          <a:endParaRPr lang="vi-VN" dirty="0"/>
        </a:p>
      </dgm:t>
    </dgm:pt>
    <dgm:pt modelId="{DD20D2A3-EF96-478B-B4EA-5436453A5862}" type="parTrans" cxnId="{D2D9B6D5-B7F5-419E-9E0F-6393C76CEFE5}">
      <dgm:prSet/>
      <dgm:spPr/>
      <dgm:t>
        <a:bodyPr/>
        <a:lstStyle/>
        <a:p>
          <a:endParaRPr lang="vi-VN">
            <a:solidFill>
              <a:srgbClr val="002060"/>
            </a:solidFill>
          </a:endParaRPr>
        </a:p>
      </dgm:t>
    </dgm:pt>
    <dgm:pt modelId="{D7A22442-71A4-4350-88AF-A273CDF92508}" type="sibTrans" cxnId="{D2D9B6D5-B7F5-419E-9E0F-6393C76CEFE5}">
      <dgm:prSet/>
      <dgm:spPr/>
      <dgm:t>
        <a:bodyPr/>
        <a:lstStyle/>
        <a:p>
          <a:endParaRPr lang="vi-VN">
            <a:solidFill>
              <a:srgbClr val="002060"/>
            </a:solidFill>
          </a:endParaRPr>
        </a:p>
      </dgm:t>
    </dgm:pt>
    <dgm:pt modelId="{E2E48606-B4E9-407B-A3AF-EBC38F078BA4}" type="pres">
      <dgm:prSet presAssocID="{3B4ED245-28D7-436E-A74D-4F24286ED178}" presName="layout" presStyleCnt="0">
        <dgm:presLayoutVars>
          <dgm:chMax/>
          <dgm:chPref/>
          <dgm:dir/>
          <dgm:animOne val="branch"/>
          <dgm:animLvl val="lvl"/>
          <dgm:resizeHandles/>
        </dgm:presLayoutVars>
      </dgm:prSet>
      <dgm:spPr/>
      <dgm:t>
        <a:bodyPr/>
        <a:lstStyle/>
        <a:p>
          <a:endParaRPr lang="en-US"/>
        </a:p>
      </dgm:t>
    </dgm:pt>
    <dgm:pt modelId="{6F2D7680-7DF5-4553-A6AF-B3AC9EA41DB1}" type="pres">
      <dgm:prSet presAssocID="{B8435D55-DB71-4FB5-BA22-D4321046B8EA}" presName="root" presStyleCnt="0">
        <dgm:presLayoutVars>
          <dgm:chMax/>
          <dgm:chPref val="4"/>
        </dgm:presLayoutVars>
      </dgm:prSet>
      <dgm:spPr/>
    </dgm:pt>
    <dgm:pt modelId="{72BA35C4-B84D-4217-A8AC-2FBE716BA513}" type="pres">
      <dgm:prSet presAssocID="{B8435D55-DB71-4FB5-BA22-D4321046B8EA}" presName="rootComposite" presStyleCnt="0">
        <dgm:presLayoutVars/>
      </dgm:prSet>
      <dgm:spPr/>
    </dgm:pt>
    <dgm:pt modelId="{7267700A-7F82-4E51-9662-04A05DBD35FC}" type="pres">
      <dgm:prSet presAssocID="{B8435D55-DB71-4FB5-BA22-D4321046B8EA}" presName="rootText" presStyleLbl="node0" presStyleIdx="0" presStyleCnt="1">
        <dgm:presLayoutVars>
          <dgm:chMax/>
          <dgm:chPref val="4"/>
        </dgm:presLayoutVars>
      </dgm:prSet>
      <dgm:spPr/>
      <dgm:t>
        <a:bodyPr/>
        <a:lstStyle/>
        <a:p>
          <a:endParaRPr lang="en-US"/>
        </a:p>
      </dgm:t>
    </dgm:pt>
    <dgm:pt modelId="{D4CF94B0-A0D8-4283-ADEB-573FCD495E23}" type="pres">
      <dgm:prSet presAssocID="{B8435D55-DB71-4FB5-BA22-D4321046B8EA}" presName="childShape" presStyleCnt="0">
        <dgm:presLayoutVars>
          <dgm:chMax val="0"/>
          <dgm:chPref val="0"/>
        </dgm:presLayoutVars>
      </dgm:prSet>
      <dgm:spPr/>
    </dgm:pt>
    <dgm:pt modelId="{399C6986-AE4C-497C-9E8B-D35D15078735}" type="pres">
      <dgm:prSet presAssocID="{6EB3EDCC-9B6C-4AAC-8152-BA8E7D30EC32}" presName="childComposite" presStyleCnt="0">
        <dgm:presLayoutVars>
          <dgm:chMax val="0"/>
          <dgm:chPref val="0"/>
        </dgm:presLayoutVars>
      </dgm:prSet>
      <dgm:spPr/>
    </dgm:pt>
    <dgm:pt modelId="{ED8DCC26-FF0B-4B4B-9BF9-737C84C8F93C}" type="pres">
      <dgm:prSet presAssocID="{6EB3EDCC-9B6C-4AAC-8152-BA8E7D30EC32}" presName="Image" presStyleLbl="node1" presStyleIdx="0" presStyleCnt="3"/>
      <dgm:spPr/>
    </dgm:pt>
    <dgm:pt modelId="{E4C47AED-0CF4-47D6-B03C-BE65F403167C}" type="pres">
      <dgm:prSet presAssocID="{6EB3EDCC-9B6C-4AAC-8152-BA8E7D30EC32}" presName="childText" presStyleLbl="lnNode1" presStyleIdx="0" presStyleCnt="3">
        <dgm:presLayoutVars>
          <dgm:chMax val="0"/>
          <dgm:chPref val="0"/>
          <dgm:bulletEnabled val="1"/>
        </dgm:presLayoutVars>
      </dgm:prSet>
      <dgm:spPr/>
      <dgm:t>
        <a:bodyPr/>
        <a:lstStyle/>
        <a:p>
          <a:endParaRPr lang="en-US"/>
        </a:p>
      </dgm:t>
    </dgm:pt>
    <dgm:pt modelId="{8EDB36D1-BCC3-4529-A893-7F10AB659BB6}" type="pres">
      <dgm:prSet presAssocID="{22060F6A-84BC-4921-8875-C3A658A5B844}" presName="childComposite" presStyleCnt="0">
        <dgm:presLayoutVars>
          <dgm:chMax val="0"/>
          <dgm:chPref val="0"/>
        </dgm:presLayoutVars>
      </dgm:prSet>
      <dgm:spPr/>
    </dgm:pt>
    <dgm:pt modelId="{95032C5F-BE80-4B83-82C6-300378E675C5}" type="pres">
      <dgm:prSet presAssocID="{22060F6A-84BC-4921-8875-C3A658A5B844}" presName="Image" presStyleLbl="node1" presStyleIdx="1" presStyleCnt="3"/>
      <dgm:spPr/>
    </dgm:pt>
    <dgm:pt modelId="{5D33F74E-75CA-4FC0-8684-B8BD2362F401}" type="pres">
      <dgm:prSet presAssocID="{22060F6A-84BC-4921-8875-C3A658A5B844}" presName="childText" presStyleLbl="lnNode1" presStyleIdx="1" presStyleCnt="3">
        <dgm:presLayoutVars>
          <dgm:chMax val="0"/>
          <dgm:chPref val="0"/>
          <dgm:bulletEnabled val="1"/>
        </dgm:presLayoutVars>
      </dgm:prSet>
      <dgm:spPr/>
      <dgm:t>
        <a:bodyPr/>
        <a:lstStyle/>
        <a:p>
          <a:endParaRPr lang="en-US"/>
        </a:p>
      </dgm:t>
    </dgm:pt>
    <dgm:pt modelId="{2DD1840D-CCF0-489F-94E3-A74CE1F365CB}" type="pres">
      <dgm:prSet presAssocID="{76780A1C-41CE-475B-BD39-D777F7F81D5D}" presName="childComposite" presStyleCnt="0">
        <dgm:presLayoutVars>
          <dgm:chMax val="0"/>
          <dgm:chPref val="0"/>
        </dgm:presLayoutVars>
      </dgm:prSet>
      <dgm:spPr/>
    </dgm:pt>
    <dgm:pt modelId="{FBD07DD4-2891-49DB-8D86-BB7FBECCC411}" type="pres">
      <dgm:prSet presAssocID="{76780A1C-41CE-475B-BD39-D777F7F81D5D}" presName="Image" presStyleLbl="node1" presStyleIdx="2" presStyleCnt="3"/>
      <dgm:spPr/>
    </dgm:pt>
    <dgm:pt modelId="{CCBDC4DE-1B07-4422-A9FE-7D17BD2F0884}" type="pres">
      <dgm:prSet presAssocID="{76780A1C-41CE-475B-BD39-D777F7F81D5D}" presName="childText" presStyleLbl="lnNode1" presStyleIdx="2" presStyleCnt="3">
        <dgm:presLayoutVars>
          <dgm:chMax val="0"/>
          <dgm:chPref val="0"/>
          <dgm:bulletEnabled val="1"/>
        </dgm:presLayoutVars>
      </dgm:prSet>
      <dgm:spPr/>
      <dgm:t>
        <a:bodyPr/>
        <a:lstStyle/>
        <a:p>
          <a:endParaRPr lang="en-US"/>
        </a:p>
      </dgm:t>
    </dgm:pt>
  </dgm:ptLst>
  <dgm:cxnLst>
    <dgm:cxn modelId="{9AB17471-8AB6-448E-AB63-DD12605E9B74}" type="presOf" srcId="{3B4ED245-28D7-436E-A74D-4F24286ED178}" destId="{E2E48606-B4E9-407B-A3AF-EBC38F078BA4}" srcOrd="0" destOrd="0" presId="urn:microsoft.com/office/officeart/2008/layout/PictureAccentList"/>
    <dgm:cxn modelId="{D97578B5-0646-4F17-BD60-3E04A405D22D}" srcId="{B8435D55-DB71-4FB5-BA22-D4321046B8EA}" destId="{6EB3EDCC-9B6C-4AAC-8152-BA8E7D30EC32}" srcOrd="0" destOrd="0" parTransId="{7C7D3D6D-5418-4DF0-88D0-C93352EF143C}" sibTransId="{56ACA120-4AD1-4CDB-B8B4-B0FB7DD8E4DC}"/>
    <dgm:cxn modelId="{60E75ACA-0DBD-4108-A935-93E44ADDFFA6}" srcId="{3B4ED245-28D7-436E-A74D-4F24286ED178}" destId="{B8435D55-DB71-4FB5-BA22-D4321046B8EA}" srcOrd="0" destOrd="0" parTransId="{80FB680D-9FE4-421D-9A51-9907928C8BEC}" sibTransId="{FEBBA730-5AC8-4A20-A582-2D7FE8E708E3}"/>
    <dgm:cxn modelId="{E2F634D1-6818-43A1-9383-A72FD3014E7D}" type="presOf" srcId="{B8435D55-DB71-4FB5-BA22-D4321046B8EA}" destId="{7267700A-7F82-4E51-9662-04A05DBD35FC}" srcOrd="0" destOrd="0" presId="urn:microsoft.com/office/officeart/2008/layout/PictureAccentList"/>
    <dgm:cxn modelId="{0AC5BEF4-9A94-4A24-8AC4-42DF489A0C67}" type="presOf" srcId="{76780A1C-41CE-475B-BD39-D777F7F81D5D}" destId="{CCBDC4DE-1B07-4422-A9FE-7D17BD2F0884}" srcOrd="0" destOrd="0" presId="urn:microsoft.com/office/officeart/2008/layout/PictureAccentList"/>
    <dgm:cxn modelId="{43ED085C-75B1-47CC-ADB0-6A3F0A422891}" type="presOf" srcId="{22060F6A-84BC-4921-8875-C3A658A5B844}" destId="{5D33F74E-75CA-4FC0-8684-B8BD2362F401}" srcOrd="0" destOrd="0" presId="urn:microsoft.com/office/officeart/2008/layout/PictureAccentList"/>
    <dgm:cxn modelId="{36543E14-98FF-4B35-B32B-728E9B89EABC}" srcId="{B8435D55-DB71-4FB5-BA22-D4321046B8EA}" destId="{22060F6A-84BC-4921-8875-C3A658A5B844}" srcOrd="1" destOrd="0" parTransId="{7A3D3287-B55E-4F26-BC17-A86A6066BEA1}" sibTransId="{3DF28D55-CDCB-46FA-9595-15C6FB542D1D}"/>
    <dgm:cxn modelId="{D2D9B6D5-B7F5-419E-9E0F-6393C76CEFE5}" srcId="{B8435D55-DB71-4FB5-BA22-D4321046B8EA}" destId="{76780A1C-41CE-475B-BD39-D777F7F81D5D}" srcOrd="2" destOrd="0" parTransId="{DD20D2A3-EF96-478B-B4EA-5436453A5862}" sibTransId="{D7A22442-71A4-4350-88AF-A273CDF92508}"/>
    <dgm:cxn modelId="{BDF3642F-CDC8-4487-AFAD-66F46D86F2BA}" type="presOf" srcId="{6EB3EDCC-9B6C-4AAC-8152-BA8E7D30EC32}" destId="{E4C47AED-0CF4-47D6-B03C-BE65F403167C}" srcOrd="0" destOrd="0" presId="urn:microsoft.com/office/officeart/2008/layout/PictureAccentList"/>
    <dgm:cxn modelId="{223D728C-367B-4242-B308-DF07BF3CCFA7}" type="presParOf" srcId="{E2E48606-B4E9-407B-A3AF-EBC38F078BA4}" destId="{6F2D7680-7DF5-4553-A6AF-B3AC9EA41DB1}" srcOrd="0" destOrd="0" presId="urn:microsoft.com/office/officeart/2008/layout/PictureAccentList"/>
    <dgm:cxn modelId="{F250BE17-AC51-4A83-A7AF-737EF923D8AA}" type="presParOf" srcId="{6F2D7680-7DF5-4553-A6AF-B3AC9EA41DB1}" destId="{72BA35C4-B84D-4217-A8AC-2FBE716BA513}" srcOrd="0" destOrd="0" presId="urn:microsoft.com/office/officeart/2008/layout/PictureAccentList"/>
    <dgm:cxn modelId="{ABF2EC42-C97B-478B-B4FA-24C57213BF75}" type="presParOf" srcId="{72BA35C4-B84D-4217-A8AC-2FBE716BA513}" destId="{7267700A-7F82-4E51-9662-04A05DBD35FC}" srcOrd="0" destOrd="0" presId="urn:microsoft.com/office/officeart/2008/layout/PictureAccentList"/>
    <dgm:cxn modelId="{7DC7D020-F011-40CB-BC24-5BAA2540A97A}" type="presParOf" srcId="{6F2D7680-7DF5-4553-A6AF-B3AC9EA41DB1}" destId="{D4CF94B0-A0D8-4283-ADEB-573FCD495E23}" srcOrd="1" destOrd="0" presId="urn:microsoft.com/office/officeart/2008/layout/PictureAccentList"/>
    <dgm:cxn modelId="{362167D5-9802-4730-9F82-90ADA36DF468}" type="presParOf" srcId="{D4CF94B0-A0D8-4283-ADEB-573FCD495E23}" destId="{399C6986-AE4C-497C-9E8B-D35D15078735}" srcOrd="0" destOrd="0" presId="urn:microsoft.com/office/officeart/2008/layout/PictureAccentList"/>
    <dgm:cxn modelId="{326233B9-EB97-4EE6-8C14-5AE1AAAA39CD}" type="presParOf" srcId="{399C6986-AE4C-497C-9E8B-D35D15078735}" destId="{ED8DCC26-FF0B-4B4B-9BF9-737C84C8F93C}" srcOrd="0" destOrd="0" presId="urn:microsoft.com/office/officeart/2008/layout/PictureAccentList"/>
    <dgm:cxn modelId="{E32D89D5-9ABF-4F17-897B-F62119B32ACA}" type="presParOf" srcId="{399C6986-AE4C-497C-9E8B-D35D15078735}" destId="{E4C47AED-0CF4-47D6-B03C-BE65F403167C}" srcOrd="1" destOrd="0" presId="urn:microsoft.com/office/officeart/2008/layout/PictureAccentList"/>
    <dgm:cxn modelId="{E02860A4-F93B-44E1-8F45-F8C7B2D29FB0}" type="presParOf" srcId="{D4CF94B0-A0D8-4283-ADEB-573FCD495E23}" destId="{8EDB36D1-BCC3-4529-A893-7F10AB659BB6}" srcOrd="1" destOrd="0" presId="urn:microsoft.com/office/officeart/2008/layout/PictureAccentList"/>
    <dgm:cxn modelId="{26879C8D-7C16-4B7C-9CF8-FCEFA0FFC9BF}" type="presParOf" srcId="{8EDB36D1-BCC3-4529-A893-7F10AB659BB6}" destId="{95032C5F-BE80-4B83-82C6-300378E675C5}" srcOrd="0" destOrd="0" presId="urn:microsoft.com/office/officeart/2008/layout/PictureAccentList"/>
    <dgm:cxn modelId="{0CA694D4-BFEA-406C-94E7-D5F505745D9D}" type="presParOf" srcId="{8EDB36D1-BCC3-4529-A893-7F10AB659BB6}" destId="{5D33F74E-75CA-4FC0-8684-B8BD2362F401}" srcOrd="1" destOrd="0" presId="urn:microsoft.com/office/officeart/2008/layout/PictureAccentList"/>
    <dgm:cxn modelId="{2EBE7624-70A7-4F99-8490-629DD3D7A651}" type="presParOf" srcId="{D4CF94B0-A0D8-4283-ADEB-573FCD495E23}" destId="{2DD1840D-CCF0-489F-94E3-A74CE1F365CB}" srcOrd="2" destOrd="0" presId="urn:microsoft.com/office/officeart/2008/layout/PictureAccentList"/>
    <dgm:cxn modelId="{B7C36F93-230E-46A3-937B-17B64DB7534F}" type="presParOf" srcId="{2DD1840D-CCF0-489F-94E3-A74CE1F365CB}" destId="{FBD07DD4-2891-49DB-8D86-BB7FBECCC411}" srcOrd="0" destOrd="0" presId="urn:microsoft.com/office/officeart/2008/layout/PictureAccentList"/>
    <dgm:cxn modelId="{DA60ADF0-1D4E-42A8-BC26-E69E6C031118}" type="presParOf" srcId="{2DD1840D-CCF0-489F-94E3-A74CE1F365CB}" destId="{CCBDC4DE-1B07-4422-A9FE-7D17BD2F0884}"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70455FB-6871-4278-9742-81D1BE6AE186}"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vi-VN"/>
        </a:p>
      </dgm:t>
    </dgm:pt>
    <dgm:pt modelId="{8E8B9CD2-E8C1-417B-8F23-0E2BDA397F81}">
      <dgm:prSet phldrT="[Text]"/>
      <dgm:spPr/>
      <dgm:t>
        <a:bodyPr/>
        <a:lstStyle/>
        <a:p>
          <a:r>
            <a:rPr lang="en-US" dirty="0"/>
            <a:t>1. C</a:t>
          </a:r>
          <a:r>
            <a:rPr lang="vi-VN" dirty="0"/>
            <a:t>hỉ đạo, đôn đốc các cơ quan, địa phương hoàn thiện chính quyền điện tử trong năm 2025.</a:t>
          </a:r>
        </a:p>
      </dgm:t>
    </dgm:pt>
    <dgm:pt modelId="{B430B510-90FE-4E21-936B-848D066DEE62}" type="parTrans" cxnId="{D066319F-497A-4A16-AB75-1462D3B5BC15}">
      <dgm:prSet/>
      <dgm:spPr/>
      <dgm:t>
        <a:bodyPr/>
        <a:lstStyle/>
        <a:p>
          <a:endParaRPr lang="vi-VN">
            <a:solidFill>
              <a:srgbClr val="002060"/>
            </a:solidFill>
          </a:endParaRPr>
        </a:p>
      </dgm:t>
    </dgm:pt>
    <dgm:pt modelId="{76F9AD9A-E7E9-48B8-AA16-8C6F9FF882A8}" type="sibTrans" cxnId="{D066319F-497A-4A16-AB75-1462D3B5BC15}">
      <dgm:prSet/>
      <dgm:spPr/>
      <dgm:t>
        <a:bodyPr/>
        <a:lstStyle/>
        <a:p>
          <a:endParaRPr lang="vi-VN">
            <a:solidFill>
              <a:srgbClr val="002060"/>
            </a:solidFill>
          </a:endParaRPr>
        </a:p>
      </dgm:t>
    </dgm:pt>
    <dgm:pt modelId="{6A8E8223-5D84-4DCB-92A8-F528E9BD6906}">
      <dgm:prSet phldrT="[Text]"/>
      <dgm:spPr/>
      <dgm:t>
        <a:bodyPr/>
        <a:lstStyle/>
        <a:p>
          <a:pPr algn="just">
            <a:buFont typeface="+mj-lt"/>
            <a:buAutoNum type="arabicPeriod"/>
          </a:pPr>
          <a:r>
            <a:rPr lang="en-US" dirty="0"/>
            <a:t>2. Đến ngày 30</a:t>
          </a:r>
          <a:r>
            <a:rPr lang="vi-VN" dirty="0"/>
            <a:t>/</a:t>
          </a:r>
          <a:r>
            <a:rPr lang="en-US" dirty="0"/>
            <a:t>6</a:t>
          </a:r>
          <a:r>
            <a:rPr lang="vi-VN" dirty="0"/>
            <a:t>/</a:t>
          </a:r>
          <a:r>
            <a:rPr lang="en-US" dirty="0"/>
            <a:t>2025</a:t>
          </a:r>
          <a:r>
            <a:rPr lang="vi-VN" dirty="0"/>
            <a:t>, thủ trưởng các cơ quan, địa phương phải thực hiện </a:t>
          </a:r>
          <a:r>
            <a:rPr lang="en-US" dirty="0"/>
            <a:t>chỉ đạo, điều hành, xử lý hồ sơ công việc trên môi trường mạng và sử dụng chữ ký số để giải quyết công việc</a:t>
          </a:r>
          <a:r>
            <a:rPr lang="vi-VN" dirty="0"/>
            <a:t>. </a:t>
          </a:r>
          <a:r>
            <a:rPr lang="en-US" dirty="0"/>
            <a:t>Đến ngày 30</a:t>
          </a:r>
          <a:r>
            <a:rPr lang="vi-VN" dirty="0"/>
            <a:t>/</a:t>
          </a:r>
          <a:r>
            <a:rPr lang="en-US" dirty="0"/>
            <a:t>9</a:t>
          </a:r>
          <a:r>
            <a:rPr lang="vi-VN" dirty="0"/>
            <a:t>/</a:t>
          </a:r>
          <a:r>
            <a:rPr lang="en-US" dirty="0"/>
            <a:t>2025, tất cả cán bộ, công chức cấp xã, huyện, tỉnh phải xử lý hồ sơ công việc trên môi trường mạng và sử dụng chữ ký số để giải quyết công việc</a:t>
          </a:r>
          <a:r>
            <a:rPr lang="vi-VN" dirty="0"/>
            <a:t>.</a:t>
          </a:r>
        </a:p>
      </dgm:t>
    </dgm:pt>
    <dgm:pt modelId="{494FD749-A3C3-4DC2-9F29-864AF414545F}" type="parTrans" cxnId="{191637B5-7222-425E-B3C4-4E032D6DAC53}">
      <dgm:prSet/>
      <dgm:spPr/>
      <dgm:t>
        <a:bodyPr/>
        <a:lstStyle/>
        <a:p>
          <a:endParaRPr lang="vi-VN"/>
        </a:p>
      </dgm:t>
    </dgm:pt>
    <dgm:pt modelId="{233A0FFC-4C25-48FC-96CC-1594B2D3AD0A}" type="sibTrans" cxnId="{191637B5-7222-425E-B3C4-4E032D6DAC53}">
      <dgm:prSet/>
      <dgm:spPr/>
      <dgm:t>
        <a:bodyPr/>
        <a:lstStyle/>
        <a:p>
          <a:endParaRPr lang="vi-VN"/>
        </a:p>
      </dgm:t>
    </dgm:pt>
    <dgm:pt modelId="{B21966E0-C91F-4CF1-950F-92BB2A5D80CC}" type="pres">
      <dgm:prSet presAssocID="{170455FB-6871-4278-9742-81D1BE6AE186}" presName="linear" presStyleCnt="0">
        <dgm:presLayoutVars>
          <dgm:animLvl val="lvl"/>
          <dgm:resizeHandles val="exact"/>
        </dgm:presLayoutVars>
      </dgm:prSet>
      <dgm:spPr/>
      <dgm:t>
        <a:bodyPr/>
        <a:lstStyle/>
        <a:p>
          <a:endParaRPr lang="en-US"/>
        </a:p>
      </dgm:t>
    </dgm:pt>
    <dgm:pt modelId="{3B7CD516-6D5A-4B1A-96EB-B61CD97F20CC}" type="pres">
      <dgm:prSet presAssocID="{8E8B9CD2-E8C1-417B-8F23-0E2BDA397F81}" presName="parentText" presStyleLbl="node1" presStyleIdx="0" presStyleCnt="2" custScaleY="40444">
        <dgm:presLayoutVars>
          <dgm:chMax val="0"/>
          <dgm:bulletEnabled val="1"/>
        </dgm:presLayoutVars>
      </dgm:prSet>
      <dgm:spPr/>
      <dgm:t>
        <a:bodyPr/>
        <a:lstStyle/>
        <a:p>
          <a:endParaRPr lang="en-US"/>
        </a:p>
      </dgm:t>
    </dgm:pt>
    <dgm:pt modelId="{EAF65987-AB7F-4F7F-831C-682394EF9DC3}" type="pres">
      <dgm:prSet presAssocID="{76F9AD9A-E7E9-48B8-AA16-8C6F9FF882A8}" presName="spacer" presStyleCnt="0"/>
      <dgm:spPr/>
    </dgm:pt>
    <dgm:pt modelId="{3F1083A6-B114-49AF-A86E-6F6D46FC2849}" type="pres">
      <dgm:prSet presAssocID="{6A8E8223-5D84-4DCB-92A8-F528E9BD6906}" presName="parentText" presStyleLbl="node1" presStyleIdx="1" presStyleCnt="2">
        <dgm:presLayoutVars>
          <dgm:chMax val="0"/>
          <dgm:bulletEnabled val="1"/>
        </dgm:presLayoutVars>
      </dgm:prSet>
      <dgm:spPr/>
      <dgm:t>
        <a:bodyPr/>
        <a:lstStyle/>
        <a:p>
          <a:endParaRPr lang="en-US"/>
        </a:p>
      </dgm:t>
    </dgm:pt>
  </dgm:ptLst>
  <dgm:cxnLst>
    <dgm:cxn modelId="{EC4BF38D-01CD-48CE-8DE6-4DE3B09ADA4D}" type="presOf" srcId="{170455FB-6871-4278-9742-81D1BE6AE186}" destId="{B21966E0-C91F-4CF1-950F-92BB2A5D80CC}" srcOrd="0" destOrd="0" presId="urn:microsoft.com/office/officeart/2005/8/layout/vList2"/>
    <dgm:cxn modelId="{E1D3C4D0-7711-4903-966B-63233C867CC2}" type="presOf" srcId="{6A8E8223-5D84-4DCB-92A8-F528E9BD6906}" destId="{3F1083A6-B114-49AF-A86E-6F6D46FC2849}" srcOrd="0" destOrd="0" presId="urn:microsoft.com/office/officeart/2005/8/layout/vList2"/>
    <dgm:cxn modelId="{191637B5-7222-425E-B3C4-4E032D6DAC53}" srcId="{170455FB-6871-4278-9742-81D1BE6AE186}" destId="{6A8E8223-5D84-4DCB-92A8-F528E9BD6906}" srcOrd="1" destOrd="0" parTransId="{494FD749-A3C3-4DC2-9F29-864AF414545F}" sibTransId="{233A0FFC-4C25-48FC-96CC-1594B2D3AD0A}"/>
    <dgm:cxn modelId="{D066319F-497A-4A16-AB75-1462D3B5BC15}" srcId="{170455FB-6871-4278-9742-81D1BE6AE186}" destId="{8E8B9CD2-E8C1-417B-8F23-0E2BDA397F81}" srcOrd="0" destOrd="0" parTransId="{B430B510-90FE-4E21-936B-848D066DEE62}" sibTransId="{76F9AD9A-E7E9-48B8-AA16-8C6F9FF882A8}"/>
    <dgm:cxn modelId="{1E7C2ED8-F7B6-4D2F-9465-A9739C55480D}" type="presOf" srcId="{8E8B9CD2-E8C1-417B-8F23-0E2BDA397F81}" destId="{3B7CD516-6D5A-4B1A-96EB-B61CD97F20CC}" srcOrd="0" destOrd="0" presId="urn:microsoft.com/office/officeart/2005/8/layout/vList2"/>
    <dgm:cxn modelId="{6AFEDFCF-8BA5-471A-9027-C795207459CE}" type="presParOf" srcId="{B21966E0-C91F-4CF1-950F-92BB2A5D80CC}" destId="{3B7CD516-6D5A-4B1A-96EB-B61CD97F20CC}" srcOrd="0" destOrd="0" presId="urn:microsoft.com/office/officeart/2005/8/layout/vList2"/>
    <dgm:cxn modelId="{5670426E-831A-45F0-BE2A-3BD7451DC8F4}" type="presParOf" srcId="{B21966E0-C91F-4CF1-950F-92BB2A5D80CC}" destId="{EAF65987-AB7F-4F7F-831C-682394EF9DC3}" srcOrd="1" destOrd="0" presId="urn:microsoft.com/office/officeart/2005/8/layout/vList2"/>
    <dgm:cxn modelId="{823D1B3F-E351-4AE0-9BF8-982EB6E2E236}" type="presParOf" srcId="{B21966E0-C91F-4CF1-950F-92BB2A5D80CC}" destId="{3F1083A6-B114-49AF-A86E-6F6D46FC2849}"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70455FB-6871-4278-9742-81D1BE6AE186}"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vi-VN"/>
        </a:p>
      </dgm:t>
    </dgm:pt>
    <dgm:pt modelId="{8E8B9CD2-E8C1-417B-8F23-0E2BDA397F81}">
      <dgm:prSet phldrT="[Text]"/>
      <dgm:spPr/>
      <dgm:t>
        <a:bodyPr/>
        <a:lstStyle/>
        <a:p>
          <a:r>
            <a:rPr lang="vi-VN" dirty="0"/>
            <a:t>3. Rà soát, khắc phục các chỉ tiêu chưa đạt:</a:t>
          </a:r>
        </a:p>
      </dgm:t>
    </dgm:pt>
    <dgm:pt modelId="{B430B510-90FE-4E21-936B-848D066DEE62}" type="parTrans" cxnId="{D066319F-497A-4A16-AB75-1462D3B5BC15}">
      <dgm:prSet/>
      <dgm:spPr/>
      <dgm:t>
        <a:bodyPr/>
        <a:lstStyle/>
        <a:p>
          <a:endParaRPr lang="vi-VN">
            <a:solidFill>
              <a:srgbClr val="002060"/>
            </a:solidFill>
          </a:endParaRPr>
        </a:p>
      </dgm:t>
    </dgm:pt>
    <dgm:pt modelId="{76F9AD9A-E7E9-48B8-AA16-8C6F9FF882A8}" type="sibTrans" cxnId="{D066319F-497A-4A16-AB75-1462D3B5BC15}">
      <dgm:prSet/>
      <dgm:spPr/>
      <dgm:t>
        <a:bodyPr/>
        <a:lstStyle/>
        <a:p>
          <a:endParaRPr lang="vi-VN">
            <a:solidFill>
              <a:srgbClr val="002060"/>
            </a:solidFill>
          </a:endParaRPr>
        </a:p>
      </dgm:t>
    </dgm:pt>
    <dgm:pt modelId="{B81A1B53-63A8-4109-B74B-A72FC4A61C23}">
      <dgm:prSet/>
      <dgm:spPr/>
      <dgm:t>
        <a:bodyPr/>
        <a:lstStyle/>
        <a:p>
          <a:pPr>
            <a:buSzPts val="1000"/>
            <a:buFont typeface="Courier New" panose="02070309020205020404" pitchFamily="49" charset="0"/>
            <a:buChar char="o"/>
          </a:pPr>
          <a:r>
            <a:rPr lang="vi-VN" dirty="0">
              <a:solidFill>
                <a:srgbClr val="002060"/>
              </a:solidFill>
            </a:rPr>
            <a:t>Dịch vụ công trực tuyến xử lý bằng hồ sơ điện tử.</a:t>
          </a:r>
        </a:p>
      </dgm:t>
    </dgm:pt>
    <dgm:pt modelId="{32246220-7081-463A-8830-A93B9143AFE6}" type="parTrans" cxnId="{0D0BAA95-97EA-462A-8972-4D07AF713D40}">
      <dgm:prSet/>
      <dgm:spPr/>
      <dgm:t>
        <a:bodyPr/>
        <a:lstStyle/>
        <a:p>
          <a:endParaRPr lang="vi-VN">
            <a:solidFill>
              <a:srgbClr val="002060"/>
            </a:solidFill>
          </a:endParaRPr>
        </a:p>
      </dgm:t>
    </dgm:pt>
    <dgm:pt modelId="{711D5428-E036-49AE-8797-F9DF245B43A6}" type="sibTrans" cxnId="{0D0BAA95-97EA-462A-8972-4D07AF713D40}">
      <dgm:prSet/>
      <dgm:spPr/>
      <dgm:t>
        <a:bodyPr/>
        <a:lstStyle/>
        <a:p>
          <a:endParaRPr lang="vi-VN">
            <a:solidFill>
              <a:srgbClr val="002060"/>
            </a:solidFill>
          </a:endParaRPr>
        </a:p>
      </dgm:t>
    </dgm:pt>
    <dgm:pt modelId="{2C51E259-C5F6-4A07-918A-830553171BD3}">
      <dgm:prSet/>
      <dgm:spPr/>
      <dgm:t>
        <a:bodyPr/>
        <a:lstStyle/>
        <a:p>
          <a:pPr>
            <a:buSzPts val="1000"/>
            <a:buFont typeface="Courier New" panose="02070309020205020404" pitchFamily="49" charset="0"/>
            <a:buChar char="o"/>
          </a:pPr>
          <a:r>
            <a:rPr lang="vi-VN" dirty="0">
              <a:solidFill>
                <a:srgbClr val="002060"/>
              </a:solidFill>
            </a:rPr>
            <a:t>Văn bản trao đổi giữa cơ quan nhà nước dưới dạng điện tử.</a:t>
          </a:r>
        </a:p>
      </dgm:t>
    </dgm:pt>
    <dgm:pt modelId="{2B0D1C0F-86DB-4C8E-8987-E4618C9A2899}" type="parTrans" cxnId="{F573DF80-BA73-4F5F-9B7B-CF13386A5326}">
      <dgm:prSet/>
      <dgm:spPr/>
      <dgm:t>
        <a:bodyPr/>
        <a:lstStyle/>
        <a:p>
          <a:endParaRPr lang="vi-VN">
            <a:solidFill>
              <a:srgbClr val="002060"/>
            </a:solidFill>
          </a:endParaRPr>
        </a:p>
      </dgm:t>
    </dgm:pt>
    <dgm:pt modelId="{4F8E24F2-6AA7-4D25-872C-D1A03E3A3438}" type="sibTrans" cxnId="{F573DF80-BA73-4F5F-9B7B-CF13386A5326}">
      <dgm:prSet/>
      <dgm:spPr/>
      <dgm:t>
        <a:bodyPr/>
        <a:lstStyle/>
        <a:p>
          <a:endParaRPr lang="vi-VN">
            <a:solidFill>
              <a:srgbClr val="002060"/>
            </a:solidFill>
          </a:endParaRPr>
        </a:p>
      </dgm:t>
    </dgm:pt>
    <dgm:pt modelId="{27483924-1CA8-44B8-AB5B-2316AB1382CB}">
      <dgm:prSet/>
      <dgm:spPr/>
      <dgm:t>
        <a:bodyPr/>
        <a:lstStyle/>
        <a:p>
          <a:r>
            <a:rPr lang="vi-VN" dirty="0"/>
            <a:t>4. Hướng dẫn bắt buộc số hóa hồ sơ trên Hệ thống thông tin giải quyết </a:t>
          </a:r>
          <a:r>
            <a:rPr lang="vi-VN" dirty="0" err="1"/>
            <a:t>TTHC</a:t>
          </a:r>
          <a:r>
            <a:rPr lang="vi-VN" dirty="0"/>
            <a:t> nhằm đảm bảo đạt các chỉ tiêu.</a:t>
          </a:r>
          <a:endParaRPr lang="vi-VN" dirty="0">
            <a:solidFill>
              <a:srgbClr val="002060"/>
            </a:solidFill>
          </a:endParaRPr>
        </a:p>
      </dgm:t>
    </dgm:pt>
    <dgm:pt modelId="{08082781-C2A2-439E-9BA8-E564C44F06A3}" type="parTrans" cxnId="{AD518382-F62C-426A-AEBC-BD1F28B091EB}">
      <dgm:prSet/>
      <dgm:spPr/>
    </dgm:pt>
    <dgm:pt modelId="{D422C855-648B-4BD4-B4EA-3FB3C71E945A}" type="sibTrans" cxnId="{AD518382-F62C-426A-AEBC-BD1F28B091EB}">
      <dgm:prSet/>
      <dgm:spPr/>
    </dgm:pt>
    <dgm:pt modelId="{B21966E0-C91F-4CF1-950F-92BB2A5D80CC}" type="pres">
      <dgm:prSet presAssocID="{170455FB-6871-4278-9742-81D1BE6AE186}" presName="linear" presStyleCnt="0">
        <dgm:presLayoutVars>
          <dgm:animLvl val="lvl"/>
          <dgm:resizeHandles val="exact"/>
        </dgm:presLayoutVars>
      </dgm:prSet>
      <dgm:spPr/>
      <dgm:t>
        <a:bodyPr/>
        <a:lstStyle/>
        <a:p>
          <a:endParaRPr lang="en-US"/>
        </a:p>
      </dgm:t>
    </dgm:pt>
    <dgm:pt modelId="{3B7CD516-6D5A-4B1A-96EB-B61CD97F20CC}" type="pres">
      <dgm:prSet presAssocID="{8E8B9CD2-E8C1-417B-8F23-0E2BDA397F81}" presName="parentText" presStyleLbl="node1" presStyleIdx="0" presStyleCnt="2">
        <dgm:presLayoutVars>
          <dgm:chMax val="0"/>
          <dgm:bulletEnabled val="1"/>
        </dgm:presLayoutVars>
      </dgm:prSet>
      <dgm:spPr/>
      <dgm:t>
        <a:bodyPr/>
        <a:lstStyle/>
        <a:p>
          <a:endParaRPr lang="en-US"/>
        </a:p>
      </dgm:t>
    </dgm:pt>
    <dgm:pt modelId="{32EF3E4B-82CB-48EF-8086-A43D947C955C}" type="pres">
      <dgm:prSet presAssocID="{8E8B9CD2-E8C1-417B-8F23-0E2BDA397F81}" presName="childText" presStyleLbl="revTx" presStyleIdx="0" presStyleCnt="1">
        <dgm:presLayoutVars>
          <dgm:bulletEnabled val="1"/>
        </dgm:presLayoutVars>
      </dgm:prSet>
      <dgm:spPr/>
      <dgm:t>
        <a:bodyPr/>
        <a:lstStyle/>
        <a:p>
          <a:endParaRPr lang="en-US"/>
        </a:p>
      </dgm:t>
    </dgm:pt>
    <dgm:pt modelId="{DD230A16-D5BC-46D2-9680-549D866C67C6}" type="pres">
      <dgm:prSet presAssocID="{27483924-1CA8-44B8-AB5B-2316AB1382CB}" presName="parentText" presStyleLbl="node1" presStyleIdx="1" presStyleCnt="2">
        <dgm:presLayoutVars>
          <dgm:chMax val="0"/>
          <dgm:bulletEnabled val="1"/>
        </dgm:presLayoutVars>
      </dgm:prSet>
      <dgm:spPr/>
      <dgm:t>
        <a:bodyPr/>
        <a:lstStyle/>
        <a:p>
          <a:endParaRPr lang="en-US"/>
        </a:p>
      </dgm:t>
    </dgm:pt>
  </dgm:ptLst>
  <dgm:cxnLst>
    <dgm:cxn modelId="{AD518382-F62C-426A-AEBC-BD1F28B091EB}" srcId="{170455FB-6871-4278-9742-81D1BE6AE186}" destId="{27483924-1CA8-44B8-AB5B-2316AB1382CB}" srcOrd="1" destOrd="0" parTransId="{08082781-C2A2-439E-9BA8-E564C44F06A3}" sibTransId="{D422C855-648B-4BD4-B4EA-3FB3C71E945A}"/>
    <dgm:cxn modelId="{F573DF80-BA73-4F5F-9B7B-CF13386A5326}" srcId="{8E8B9CD2-E8C1-417B-8F23-0E2BDA397F81}" destId="{2C51E259-C5F6-4A07-918A-830553171BD3}" srcOrd="1" destOrd="0" parTransId="{2B0D1C0F-86DB-4C8E-8987-E4618C9A2899}" sibTransId="{4F8E24F2-6AA7-4D25-872C-D1A03E3A3438}"/>
    <dgm:cxn modelId="{1E7C2ED8-F7B6-4D2F-9465-A9739C55480D}" type="presOf" srcId="{8E8B9CD2-E8C1-417B-8F23-0E2BDA397F81}" destId="{3B7CD516-6D5A-4B1A-96EB-B61CD97F20CC}" srcOrd="0" destOrd="0" presId="urn:microsoft.com/office/officeart/2005/8/layout/vList2"/>
    <dgm:cxn modelId="{0D0BAA95-97EA-462A-8972-4D07AF713D40}" srcId="{8E8B9CD2-E8C1-417B-8F23-0E2BDA397F81}" destId="{B81A1B53-63A8-4109-B74B-A72FC4A61C23}" srcOrd="0" destOrd="0" parTransId="{32246220-7081-463A-8830-A93B9143AFE6}" sibTransId="{711D5428-E036-49AE-8797-F9DF245B43A6}"/>
    <dgm:cxn modelId="{EC4BF38D-01CD-48CE-8DE6-4DE3B09ADA4D}" type="presOf" srcId="{170455FB-6871-4278-9742-81D1BE6AE186}" destId="{B21966E0-C91F-4CF1-950F-92BB2A5D80CC}" srcOrd="0" destOrd="0" presId="urn:microsoft.com/office/officeart/2005/8/layout/vList2"/>
    <dgm:cxn modelId="{D066319F-497A-4A16-AB75-1462D3B5BC15}" srcId="{170455FB-6871-4278-9742-81D1BE6AE186}" destId="{8E8B9CD2-E8C1-417B-8F23-0E2BDA397F81}" srcOrd="0" destOrd="0" parTransId="{B430B510-90FE-4E21-936B-848D066DEE62}" sibTransId="{76F9AD9A-E7E9-48B8-AA16-8C6F9FF882A8}"/>
    <dgm:cxn modelId="{E445FF14-725B-4A4B-A95F-DD850068D36A}" type="presOf" srcId="{2C51E259-C5F6-4A07-918A-830553171BD3}" destId="{32EF3E4B-82CB-48EF-8086-A43D947C955C}" srcOrd="0" destOrd="1" presId="urn:microsoft.com/office/officeart/2005/8/layout/vList2"/>
    <dgm:cxn modelId="{FBDCB9DE-9D1E-4FCA-A6B7-BA51C6C3FE32}" type="presOf" srcId="{B81A1B53-63A8-4109-B74B-A72FC4A61C23}" destId="{32EF3E4B-82CB-48EF-8086-A43D947C955C}" srcOrd="0" destOrd="0" presId="urn:microsoft.com/office/officeart/2005/8/layout/vList2"/>
    <dgm:cxn modelId="{4676578D-94E6-4CCB-8B7A-B54F9B04E947}" type="presOf" srcId="{27483924-1CA8-44B8-AB5B-2316AB1382CB}" destId="{DD230A16-D5BC-46D2-9680-549D866C67C6}" srcOrd="0" destOrd="0" presId="urn:microsoft.com/office/officeart/2005/8/layout/vList2"/>
    <dgm:cxn modelId="{6AFEDFCF-8BA5-471A-9027-C795207459CE}" type="presParOf" srcId="{B21966E0-C91F-4CF1-950F-92BB2A5D80CC}" destId="{3B7CD516-6D5A-4B1A-96EB-B61CD97F20CC}" srcOrd="0" destOrd="0" presId="urn:microsoft.com/office/officeart/2005/8/layout/vList2"/>
    <dgm:cxn modelId="{0CC73F8A-902A-47F6-8A33-42E0F08E3A86}" type="presParOf" srcId="{B21966E0-C91F-4CF1-950F-92BB2A5D80CC}" destId="{32EF3E4B-82CB-48EF-8086-A43D947C955C}" srcOrd="1" destOrd="0" presId="urn:microsoft.com/office/officeart/2005/8/layout/vList2"/>
    <dgm:cxn modelId="{FE2578F1-27A3-4DFC-A8DC-6D5763E7E75E}" type="presParOf" srcId="{B21966E0-C91F-4CF1-950F-92BB2A5D80CC}" destId="{DD230A16-D5BC-46D2-9680-549D866C67C6}"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70455FB-6871-4278-9742-81D1BE6AE186}"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vi-VN"/>
        </a:p>
      </dgm:t>
    </dgm:pt>
    <dgm:pt modelId="{8E8B9CD2-E8C1-417B-8F23-0E2BDA397F81}">
      <dgm:prSet phldrT="[Text]"/>
      <dgm:spPr/>
      <dgm:t>
        <a:bodyPr/>
        <a:lstStyle/>
        <a:p>
          <a:r>
            <a:rPr lang="vi-VN" dirty="0"/>
            <a:t>5. Duy trì các tiêu chí đạt được tại các cơ quan đã hoàn thiện chính quyền điện tử, tiếp tục nâng cao chất lượng.</a:t>
          </a:r>
        </a:p>
      </dgm:t>
    </dgm:pt>
    <dgm:pt modelId="{B430B510-90FE-4E21-936B-848D066DEE62}" type="parTrans" cxnId="{D066319F-497A-4A16-AB75-1462D3B5BC15}">
      <dgm:prSet/>
      <dgm:spPr/>
      <dgm:t>
        <a:bodyPr/>
        <a:lstStyle/>
        <a:p>
          <a:endParaRPr lang="vi-VN">
            <a:solidFill>
              <a:srgbClr val="002060"/>
            </a:solidFill>
          </a:endParaRPr>
        </a:p>
      </dgm:t>
    </dgm:pt>
    <dgm:pt modelId="{76F9AD9A-E7E9-48B8-AA16-8C6F9FF882A8}" type="sibTrans" cxnId="{D066319F-497A-4A16-AB75-1462D3B5BC15}">
      <dgm:prSet/>
      <dgm:spPr/>
      <dgm:t>
        <a:bodyPr/>
        <a:lstStyle/>
        <a:p>
          <a:endParaRPr lang="vi-VN">
            <a:solidFill>
              <a:srgbClr val="002060"/>
            </a:solidFill>
          </a:endParaRPr>
        </a:p>
      </dgm:t>
    </dgm:pt>
    <dgm:pt modelId="{97DF6FD7-EA2D-4819-8C51-76BD18EF7B8A}">
      <dgm:prSet/>
      <dgm:spPr/>
      <dgm:t>
        <a:bodyPr/>
        <a:lstStyle/>
        <a:p>
          <a:pPr>
            <a:buFont typeface="+mj-lt"/>
            <a:buNone/>
          </a:pPr>
          <a:r>
            <a:rPr lang="vi-VN" dirty="0"/>
            <a:t>6. Tăng cường số hóa hồ sơ thủ tục hành chính:</a:t>
          </a:r>
        </a:p>
      </dgm:t>
    </dgm:pt>
    <dgm:pt modelId="{B79FDD58-AE65-4DC3-90C3-94833E661F6C}" type="parTrans" cxnId="{3451E2C0-FD2B-4EBC-AA88-242E200F1389}">
      <dgm:prSet/>
      <dgm:spPr/>
      <dgm:t>
        <a:bodyPr/>
        <a:lstStyle/>
        <a:p>
          <a:endParaRPr lang="vi-VN">
            <a:solidFill>
              <a:srgbClr val="002060"/>
            </a:solidFill>
          </a:endParaRPr>
        </a:p>
      </dgm:t>
    </dgm:pt>
    <dgm:pt modelId="{D1CD87C6-042C-4211-9391-89A3DC792F32}" type="sibTrans" cxnId="{3451E2C0-FD2B-4EBC-AA88-242E200F1389}">
      <dgm:prSet/>
      <dgm:spPr/>
      <dgm:t>
        <a:bodyPr/>
        <a:lstStyle/>
        <a:p>
          <a:endParaRPr lang="vi-VN">
            <a:solidFill>
              <a:srgbClr val="002060"/>
            </a:solidFill>
          </a:endParaRPr>
        </a:p>
      </dgm:t>
    </dgm:pt>
    <dgm:pt modelId="{9FD4143D-BB48-42E0-A26E-B6588858BF7F}">
      <dgm:prSet/>
      <dgm:spPr/>
      <dgm:t>
        <a:bodyPr/>
        <a:lstStyle/>
        <a:p>
          <a:pPr algn="just">
            <a:buSzPts val="1000"/>
            <a:buFont typeface="Courier New" panose="02070309020205020404" pitchFamily="49" charset="0"/>
            <a:buChar char="o"/>
          </a:pPr>
          <a:r>
            <a:rPr lang="vi-VN" dirty="0">
              <a:solidFill>
                <a:srgbClr val="002060"/>
              </a:solidFill>
            </a:rPr>
            <a:t>Công chức, viên chức thực hiện đúng quy trình.</a:t>
          </a:r>
        </a:p>
      </dgm:t>
    </dgm:pt>
    <dgm:pt modelId="{A2453C48-2175-4A46-8C1C-FFE2FDBB12E8}" type="parTrans" cxnId="{D319805C-D9EA-4F33-99CA-F4055370305C}">
      <dgm:prSet/>
      <dgm:spPr/>
      <dgm:t>
        <a:bodyPr/>
        <a:lstStyle/>
        <a:p>
          <a:endParaRPr lang="vi-VN">
            <a:solidFill>
              <a:srgbClr val="002060"/>
            </a:solidFill>
          </a:endParaRPr>
        </a:p>
      </dgm:t>
    </dgm:pt>
    <dgm:pt modelId="{18BB9151-27DC-4E56-83E0-B05C5BFBEB56}" type="sibTrans" cxnId="{D319805C-D9EA-4F33-99CA-F4055370305C}">
      <dgm:prSet/>
      <dgm:spPr/>
      <dgm:t>
        <a:bodyPr/>
        <a:lstStyle/>
        <a:p>
          <a:endParaRPr lang="vi-VN">
            <a:solidFill>
              <a:srgbClr val="002060"/>
            </a:solidFill>
          </a:endParaRPr>
        </a:p>
      </dgm:t>
    </dgm:pt>
    <dgm:pt modelId="{9527188C-8B18-48A3-B1DA-C97BA3AAE537}">
      <dgm:prSet/>
      <dgm:spPr/>
      <dgm:t>
        <a:bodyPr/>
        <a:lstStyle/>
        <a:p>
          <a:pPr algn="just">
            <a:buSzPts val="1000"/>
            <a:buFont typeface="Courier New" panose="02070309020205020404" pitchFamily="49" charset="0"/>
            <a:buChar char="o"/>
          </a:pPr>
          <a:r>
            <a:rPr lang="vi-VN" dirty="0">
              <a:solidFill>
                <a:srgbClr val="002060"/>
              </a:solidFill>
            </a:rPr>
            <a:t>Bố trí nhân sự, trang thiết bị phù hợp tại Bộ phận Một cửa.</a:t>
          </a:r>
        </a:p>
      </dgm:t>
    </dgm:pt>
    <dgm:pt modelId="{F611CA35-8CF5-4BB7-AF7E-F083E9C7C2BA}" type="parTrans" cxnId="{35A3E34A-26D5-4643-B3AB-D10D8FE2AE82}">
      <dgm:prSet/>
      <dgm:spPr/>
    </dgm:pt>
    <dgm:pt modelId="{4F7AE792-1E8A-4D03-AD32-C89DF2254E0A}" type="sibTrans" cxnId="{35A3E34A-26D5-4643-B3AB-D10D8FE2AE82}">
      <dgm:prSet/>
      <dgm:spPr/>
    </dgm:pt>
    <dgm:pt modelId="{B21966E0-C91F-4CF1-950F-92BB2A5D80CC}" type="pres">
      <dgm:prSet presAssocID="{170455FB-6871-4278-9742-81D1BE6AE186}" presName="linear" presStyleCnt="0">
        <dgm:presLayoutVars>
          <dgm:animLvl val="lvl"/>
          <dgm:resizeHandles val="exact"/>
        </dgm:presLayoutVars>
      </dgm:prSet>
      <dgm:spPr/>
      <dgm:t>
        <a:bodyPr/>
        <a:lstStyle/>
        <a:p>
          <a:endParaRPr lang="en-US"/>
        </a:p>
      </dgm:t>
    </dgm:pt>
    <dgm:pt modelId="{3B7CD516-6D5A-4B1A-96EB-B61CD97F20CC}" type="pres">
      <dgm:prSet presAssocID="{8E8B9CD2-E8C1-417B-8F23-0E2BDA397F81}" presName="parentText" presStyleLbl="node1" presStyleIdx="0" presStyleCnt="2">
        <dgm:presLayoutVars>
          <dgm:chMax val="0"/>
          <dgm:bulletEnabled val="1"/>
        </dgm:presLayoutVars>
      </dgm:prSet>
      <dgm:spPr/>
      <dgm:t>
        <a:bodyPr/>
        <a:lstStyle/>
        <a:p>
          <a:endParaRPr lang="en-US"/>
        </a:p>
      </dgm:t>
    </dgm:pt>
    <dgm:pt modelId="{B8828813-CAEC-45C1-B2CC-6D635EAC83E0}" type="pres">
      <dgm:prSet presAssocID="{76F9AD9A-E7E9-48B8-AA16-8C6F9FF882A8}" presName="spacer" presStyleCnt="0"/>
      <dgm:spPr/>
    </dgm:pt>
    <dgm:pt modelId="{DEB065DD-748F-4C56-A9E1-640081DDB780}" type="pres">
      <dgm:prSet presAssocID="{97DF6FD7-EA2D-4819-8C51-76BD18EF7B8A}" presName="parentText" presStyleLbl="node1" presStyleIdx="1" presStyleCnt="2">
        <dgm:presLayoutVars>
          <dgm:chMax val="0"/>
          <dgm:bulletEnabled val="1"/>
        </dgm:presLayoutVars>
      </dgm:prSet>
      <dgm:spPr/>
      <dgm:t>
        <a:bodyPr/>
        <a:lstStyle/>
        <a:p>
          <a:endParaRPr lang="en-US"/>
        </a:p>
      </dgm:t>
    </dgm:pt>
    <dgm:pt modelId="{4AEB92B0-9162-4815-9BAC-1D9C2C031A41}" type="pres">
      <dgm:prSet presAssocID="{97DF6FD7-EA2D-4819-8C51-76BD18EF7B8A}" presName="childText" presStyleLbl="revTx" presStyleIdx="0" presStyleCnt="1">
        <dgm:presLayoutVars>
          <dgm:bulletEnabled val="1"/>
        </dgm:presLayoutVars>
      </dgm:prSet>
      <dgm:spPr/>
      <dgm:t>
        <a:bodyPr/>
        <a:lstStyle/>
        <a:p>
          <a:endParaRPr lang="en-US"/>
        </a:p>
      </dgm:t>
    </dgm:pt>
  </dgm:ptLst>
  <dgm:cxnLst>
    <dgm:cxn modelId="{1ECAF2AC-854E-426D-B731-BB8EF00B9528}" type="presOf" srcId="{97DF6FD7-EA2D-4819-8C51-76BD18EF7B8A}" destId="{DEB065DD-748F-4C56-A9E1-640081DDB780}" srcOrd="0" destOrd="0" presId="urn:microsoft.com/office/officeart/2005/8/layout/vList2"/>
    <dgm:cxn modelId="{1E7C2ED8-F7B6-4D2F-9465-A9739C55480D}" type="presOf" srcId="{8E8B9CD2-E8C1-417B-8F23-0E2BDA397F81}" destId="{3B7CD516-6D5A-4B1A-96EB-B61CD97F20CC}" srcOrd="0" destOrd="0" presId="urn:microsoft.com/office/officeart/2005/8/layout/vList2"/>
    <dgm:cxn modelId="{D319805C-D9EA-4F33-99CA-F4055370305C}" srcId="{97DF6FD7-EA2D-4819-8C51-76BD18EF7B8A}" destId="{9FD4143D-BB48-42E0-A26E-B6588858BF7F}" srcOrd="0" destOrd="0" parTransId="{A2453C48-2175-4A46-8C1C-FFE2FDBB12E8}" sibTransId="{18BB9151-27DC-4E56-83E0-B05C5BFBEB56}"/>
    <dgm:cxn modelId="{6EBCE4FB-3A2F-40D0-B3C8-B97A1A2FBE75}" type="presOf" srcId="{9FD4143D-BB48-42E0-A26E-B6588858BF7F}" destId="{4AEB92B0-9162-4815-9BAC-1D9C2C031A41}" srcOrd="0" destOrd="0" presId="urn:microsoft.com/office/officeart/2005/8/layout/vList2"/>
    <dgm:cxn modelId="{3451E2C0-FD2B-4EBC-AA88-242E200F1389}" srcId="{170455FB-6871-4278-9742-81D1BE6AE186}" destId="{97DF6FD7-EA2D-4819-8C51-76BD18EF7B8A}" srcOrd="1" destOrd="0" parTransId="{B79FDD58-AE65-4DC3-90C3-94833E661F6C}" sibTransId="{D1CD87C6-042C-4211-9391-89A3DC792F32}"/>
    <dgm:cxn modelId="{EC4BF38D-01CD-48CE-8DE6-4DE3B09ADA4D}" type="presOf" srcId="{170455FB-6871-4278-9742-81D1BE6AE186}" destId="{B21966E0-C91F-4CF1-950F-92BB2A5D80CC}" srcOrd="0" destOrd="0" presId="urn:microsoft.com/office/officeart/2005/8/layout/vList2"/>
    <dgm:cxn modelId="{D066319F-497A-4A16-AB75-1462D3B5BC15}" srcId="{170455FB-6871-4278-9742-81D1BE6AE186}" destId="{8E8B9CD2-E8C1-417B-8F23-0E2BDA397F81}" srcOrd="0" destOrd="0" parTransId="{B430B510-90FE-4E21-936B-848D066DEE62}" sibTransId="{76F9AD9A-E7E9-48B8-AA16-8C6F9FF882A8}"/>
    <dgm:cxn modelId="{35A3E34A-26D5-4643-B3AB-D10D8FE2AE82}" srcId="{97DF6FD7-EA2D-4819-8C51-76BD18EF7B8A}" destId="{9527188C-8B18-48A3-B1DA-C97BA3AAE537}" srcOrd="1" destOrd="0" parTransId="{F611CA35-8CF5-4BB7-AF7E-F083E9C7C2BA}" sibTransId="{4F7AE792-1E8A-4D03-AD32-C89DF2254E0A}"/>
    <dgm:cxn modelId="{8688CC20-9890-4E5A-AC48-603EAEFCFB96}" type="presOf" srcId="{9527188C-8B18-48A3-B1DA-C97BA3AAE537}" destId="{4AEB92B0-9162-4815-9BAC-1D9C2C031A41}" srcOrd="0" destOrd="1" presId="urn:microsoft.com/office/officeart/2005/8/layout/vList2"/>
    <dgm:cxn modelId="{6AFEDFCF-8BA5-471A-9027-C795207459CE}" type="presParOf" srcId="{B21966E0-C91F-4CF1-950F-92BB2A5D80CC}" destId="{3B7CD516-6D5A-4B1A-96EB-B61CD97F20CC}" srcOrd="0" destOrd="0" presId="urn:microsoft.com/office/officeart/2005/8/layout/vList2"/>
    <dgm:cxn modelId="{C83E5EA1-2BD1-4F38-92FF-342D77B9A5B7}" type="presParOf" srcId="{B21966E0-C91F-4CF1-950F-92BB2A5D80CC}" destId="{B8828813-CAEC-45C1-B2CC-6D635EAC83E0}" srcOrd="1" destOrd="0" presId="urn:microsoft.com/office/officeart/2005/8/layout/vList2"/>
    <dgm:cxn modelId="{4EEEE1FF-C86B-4A3D-90CE-698B737F8BD9}" type="presParOf" srcId="{B21966E0-C91F-4CF1-950F-92BB2A5D80CC}" destId="{DEB065DD-748F-4C56-A9E1-640081DDB780}" srcOrd="2" destOrd="0" presId="urn:microsoft.com/office/officeart/2005/8/layout/vList2"/>
    <dgm:cxn modelId="{09035A48-EADF-4011-9A74-A63EBAC81A0D}" type="presParOf" srcId="{B21966E0-C91F-4CF1-950F-92BB2A5D80CC}" destId="{4AEB92B0-9162-4815-9BAC-1D9C2C031A41}"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70455FB-6871-4278-9742-81D1BE6AE186}"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vi-VN"/>
        </a:p>
      </dgm:t>
    </dgm:pt>
    <dgm:pt modelId="{8E8B9CD2-E8C1-417B-8F23-0E2BDA397F81}">
      <dgm:prSet phldrT="[Text]"/>
      <dgm:spPr/>
      <dgm:t>
        <a:bodyPr/>
        <a:lstStyle/>
        <a:p>
          <a:r>
            <a:rPr lang="vi-VN" dirty="0"/>
            <a:t>7. Đảm bảo 100% văn bản điện tử được ký số trên Hệ thống quản lý văn bản và điều hành tỉnh.</a:t>
          </a:r>
        </a:p>
      </dgm:t>
    </dgm:pt>
    <dgm:pt modelId="{B430B510-90FE-4E21-936B-848D066DEE62}" type="parTrans" cxnId="{D066319F-497A-4A16-AB75-1462D3B5BC15}">
      <dgm:prSet/>
      <dgm:spPr/>
      <dgm:t>
        <a:bodyPr/>
        <a:lstStyle/>
        <a:p>
          <a:endParaRPr lang="vi-VN">
            <a:solidFill>
              <a:srgbClr val="002060"/>
            </a:solidFill>
          </a:endParaRPr>
        </a:p>
      </dgm:t>
    </dgm:pt>
    <dgm:pt modelId="{76F9AD9A-E7E9-48B8-AA16-8C6F9FF882A8}" type="sibTrans" cxnId="{D066319F-497A-4A16-AB75-1462D3B5BC15}">
      <dgm:prSet/>
      <dgm:spPr/>
      <dgm:t>
        <a:bodyPr/>
        <a:lstStyle/>
        <a:p>
          <a:endParaRPr lang="vi-VN">
            <a:solidFill>
              <a:srgbClr val="002060"/>
            </a:solidFill>
          </a:endParaRPr>
        </a:p>
      </dgm:t>
    </dgm:pt>
    <dgm:pt modelId="{F9A9E5E6-E5A5-40EF-9970-6CF8373BA869}">
      <dgm:prSet/>
      <dgm:spPr/>
      <dgm:t>
        <a:bodyPr/>
        <a:lstStyle/>
        <a:p>
          <a:pPr>
            <a:buSzPts val="1000"/>
            <a:buFont typeface="Courier New" panose="02070309020205020404" pitchFamily="49" charset="0"/>
            <a:buChar char="o"/>
          </a:pPr>
          <a:r>
            <a:rPr lang="vi-VN">
              <a:solidFill>
                <a:srgbClr val="002060"/>
              </a:solidFill>
            </a:rPr>
            <a:t>Báo cáo đầy đủ, định kỳ trên Hệ thống thông tin báo cáo (LRIS).</a:t>
          </a:r>
        </a:p>
      </dgm:t>
    </dgm:pt>
    <dgm:pt modelId="{BE61EBF5-E9DA-452A-9EB4-D15973554E1F}" type="parTrans" cxnId="{B33A82DC-A764-43C2-85CC-094E4F06D2B9}">
      <dgm:prSet/>
      <dgm:spPr/>
      <dgm:t>
        <a:bodyPr/>
        <a:lstStyle/>
        <a:p>
          <a:endParaRPr lang="vi-VN">
            <a:solidFill>
              <a:srgbClr val="002060"/>
            </a:solidFill>
          </a:endParaRPr>
        </a:p>
      </dgm:t>
    </dgm:pt>
    <dgm:pt modelId="{3EEB901D-F9A2-405C-B5E0-DFE3ED10A2D2}" type="sibTrans" cxnId="{B33A82DC-A764-43C2-85CC-094E4F06D2B9}">
      <dgm:prSet/>
      <dgm:spPr/>
      <dgm:t>
        <a:bodyPr/>
        <a:lstStyle/>
        <a:p>
          <a:endParaRPr lang="vi-VN">
            <a:solidFill>
              <a:srgbClr val="002060"/>
            </a:solidFill>
          </a:endParaRPr>
        </a:p>
      </dgm:t>
    </dgm:pt>
    <dgm:pt modelId="{710562B2-2ECC-4370-B4B1-020A868D1987}">
      <dgm:prSet/>
      <dgm:spPr/>
      <dgm:t>
        <a:bodyPr/>
        <a:lstStyle/>
        <a:p>
          <a:pPr>
            <a:buSzPts val="1000"/>
            <a:buFont typeface="Courier New" panose="02070309020205020404" pitchFamily="49" charset="0"/>
            <a:buChar char="o"/>
          </a:pPr>
          <a:r>
            <a:rPr lang="vi-VN" dirty="0">
              <a:solidFill>
                <a:srgbClr val="002060"/>
              </a:solidFill>
            </a:rPr>
            <a:t>100% hồ sơ </a:t>
          </a:r>
          <a:r>
            <a:rPr lang="vi-VN" dirty="0" err="1">
              <a:solidFill>
                <a:srgbClr val="002060"/>
              </a:solidFill>
            </a:rPr>
            <a:t>TTHC</a:t>
          </a:r>
          <a:r>
            <a:rPr lang="vi-VN" dirty="0">
              <a:solidFill>
                <a:srgbClr val="002060"/>
              </a:solidFill>
            </a:rPr>
            <a:t> được tiếp nhận, xử lý trên môi trường số.</a:t>
          </a:r>
        </a:p>
      </dgm:t>
    </dgm:pt>
    <dgm:pt modelId="{1C7213B9-ACBD-473B-87EB-2456AE9D5B1C}" type="parTrans" cxnId="{4547F68B-6903-478F-9D1C-A506C53874F5}">
      <dgm:prSet/>
      <dgm:spPr/>
      <dgm:t>
        <a:bodyPr/>
        <a:lstStyle/>
        <a:p>
          <a:endParaRPr lang="vi-VN">
            <a:solidFill>
              <a:srgbClr val="002060"/>
            </a:solidFill>
          </a:endParaRPr>
        </a:p>
      </dgm:t>
    </dgm:pt>
    <dgm:pt modelId="{6750B681-4FFA-47B1-9747-34E753EA925A}" type="sibTrans" cxnId="{4547F68B-6903-478F-9D1C-A506C53874F5}">
      <dgm:prSet/>
      <dgm:spPr/>
      <dgm:t>
        <a:bodyPr/>
        <a:lstStyle/>
        <a:p>
          <a:endParaRPr lang="vi-VN">
            <a:solidFill>
              <a:srgbClr val="002060"/>
            </a:solidFill>
          </a:endParaRPr>
        </a:p>
      </dgm:t>
    </dgm:pt>
    <dgm:pt modelId="{6D342BB7-16C0-4B02-8C11-CDF5A45F4ECC}">
      <dgm:prSet/>
      <dgm:spPr/>
      <dgm:t>
        <a:bodyPr/>
        <a:lstStyle/>
        <a:p>
          <a:r>
            <a:rPr lang="vi-VN" dirty="0"/>
            <a:t>8. Đẩy mạnh tuyên truyền, hỗ trợ người dân tiếp cận nền tảng số, đặc biệt là dịch vụ công trực tuyến toàn trình.</a:t>
          </a:r>
        </a:p>
      </dgm:t>
    </dgm:pt>
    <dgm:pt modelId="{E8BE5652-90DD-4B9E-A005-23FCD75EEDC3}" type="parTrans" cxnId="{7D31E286-2C03-4483-AF6F-01E2BDAA2AEB}">
      <dgm:prSet/>
      <dgm:spPr/>
      <dgm:t>
        <a:bodyPr/>
        <a:lstStyle/>
        <a:p>
          <a:endParaRPr lang="vi-VN">
            <a:solidFill>
              <a:srgbClr val="002060"/>
            </a:solidFill>
          </a:endParaRPr>
        </a:p>
      </dgm:t>
    </dgm:pt>
    <dgm:pt modelId="{DEDCD994-E00B-48A8-A94C-5657EE69F04A}" type="sibTrans" cxnId="{7D31E286-2C03-4483-AF6F-01E2BDAA2AEB}">
      <dgm:prSet/>
      <dgm:spPr/>
      <dgm:t>
        <a:bodyPr/>
        <a:lstStyle/>
        <a:p>
          <a:endParaRPr lang="vi-VN">
            <a:solidFill>
              <a:srgbClr val="002060"/>
            </a:solidFill>
          </a:endParaRPr>
        </a:p>
      </dgm:t>
    </dgm:pt>
    <dgm:pt modelId="{B21966E0-C91F-4CF1-950F-92BB2A5D80CC}" type="pres">
      <dgm:prSet presAssocID="{170455FB-6871-4278-9742-81D1BE6AE186}" presName="linear" presStyleCnt="0">
        <dgm:presLayoutVars>
          <dgm:animLvl val="lvl"/>
          <dgm:resizeHandles val="exact"/>
        </dgm:presLayoutVars>
      </dgm:prSet>
      <dgm:spPr/>
      <dgm:t>
        <a:bodyPr/>
        <a:lstStyle/>
        <a:p>
          <a:endParaRPr lang="en-US"/>
        </a:p>
      </dgm:t>
    </dgm:pt>
    <dgm:pt modelId="{3B7CD516-6D5A-4B1A-96EB-B61CD97F20CC}" type="pres">
      <dgm:prSet presAssocID="{8E8B9CD2-E8C1-417B-8F23-0E2BDA397F81}" presName="parentText" presStyleLbl="node1" presStyleIdx="0" presStyleCnt="2">
        <dgm:presLayoutVars>
          <dgm:chMax val="0"/>
          <dgm:bulletEnabled val="1"/>
        </dgm:presLayoutVars>
      </dgm:prSet>
      <dgm:spPr/>
      <dgm:t>
        <a:bodyPr/>
        <a:lstStyle/>
        <a:p>
          <a:endParaRPr lang="en-US"/>
        </a:p>
      </dgm:t>
    </dgm:pt>
    <dgm:pt modelId="{293AB4F8-A4D1-4257-8741-D6F8AAB00746}" type="pres">
      <dgm:prSet presAssocID="{8E8B9CD2-E8C1-417B-8F23-0E2BDA397F81}" presName="childText" presStyleLbl="revTx" presStyleIdx="0" presStyleCnt="1">
        <dgm:presLayoutVars>
          <dgm:bulletEnabled val="1"/>
        </dgm:presLayoutVars>
      </dgm:prSet>
      <dgm:spPr/>
      <dgm:t>
        <a:bodyPr/>
        <a:lstStyle/>
        <a:p>
          <a:endParaRPr lang="en-US"/>
        </a:p>
      </dgm:t>
    </dgm:pt>
    <dgm:pt modelId="{4B351999-9DC6-4F5A-9C5A-DA41FF8E3F24}" type="pres">
      <dgm:prSet presAssocID="{6D342BB7-16C0-4B02-8C11-CDF5A45F4ECC}" presName="parentText" presStyleLbl="node1" presStyleIdx="1" presStyleCnt="2">
        <dgm:presLayoutVars>
          <dgm:chMax val="0"/>
          <dgm:bulletEnabled val="1"/>
        </dgm:presLayoutVars>
      </dgm:prSet>
      <dgm:spPr/>
      <dgm:t>
        <a:bodyPr/>
        <a:lstStyle/>
        <a:p>
          <a:endParaRPr lang="en-US"/>
        </a:p>
      </dgm:t>
    </dgm:pt>
  </dgm:ptLst>
  <dgm:cxnLst>
    <dgm:cxn modelId="{7D31E286-2C03-4483-AF6F-01E2BDAA2AEB}" srcId="{170455FB-6871-4278-9742-81D1BE6AE186}" destId="{6D342BB7-16C0-4B02-8C11-CDF5A45F4ECC}" srcOrd="1" destOrd="0" parTransId="{E8BE5652-90DD-4B9E-A005-23FCD75EEDC3}" sibTransId="{DEDCD994-E00B-48A8-A94C-5657EE69F04A}"/>
    <dgm:cxn modelId="{9B4919D1-2B4A-4C06-9A47-CE8DCDB81747}" type="presOf" srcId="{710562B2-2ECC-4370-B4B1-020A868D1987}" destId="{293AB4F8-A4D1-4257-8741-D6F8AAB00746}" srcOrd="0" destOrd="1" presId="urn:microsoft.com/office/officeart/2005/8/layout/vList2"/>
    <dgm:cxn modelId="{EC4BF38D-01CD-48CE-8DE6-4DE3B09ADA4D}" type="presOf" srcId="{170455FB-6871-4278-9742-81D1BE6AE186}" destId="{B21966E0-C91F-4CF1-950F-92BB2A5D80CC}" srcOrd="0" destOrd="0" presId="urn:microsoft.com/office/officeart/2005/8/layout/vList2"/>
    <dgm:cxn modelId="{DF7FE883-3440-443B-BFC9-EF6023D57FC4}" type="presOf" srcId="{6D342BB7-16C0-4B02-8C11-CDF5A45F4ECC}" destId="{4B351999-9DC6-4F5A-9C5A-DA41FF8E3F24}" srcOrd="0" destOrd="0" presId="urn:microsoft.com/office/officeart/2005/8/layout/vList2"/>
    <dgm:cxn modelId="{4547F68B-6903-478F-9D1C-A506C53874F5}" srcId="{8E8B9CD2-E8C1-417B-8F23-0E2BDA397F81}" destId="{710562B2-2ECC-4370-B4B1-020A868D1987}" srcOrd="1" destOrd="0" parTransId="{1C7213B9-ACBD-473B-87EB-2456AE9D5B1C}" sibTransId="{6750B681-4FFA-47B1-9747-34E753EA925A}"/>
    <dgm:cxn modelId="{D066319F-497A-4A16-AB75-1462D3B5BC15}" srcId="{170455FB-6871-4278-9742-81D1BE6AE186}" destId="{8E8B9CD2-E8C1-417B-8F23-0E2BDA397F81}" srcOrd="0" destOrd="0" parTransId="{B430B510-90FE-4E21-936B-848D066DEE62}" sibTransId="{76F9AD9A-E7E9-48B8-AA16-8C6F9FF882A8}"/>
    <dgm:cxn modelId="{1E01FEBD-664F-45EF-9F67-EBA99DA2B50A}" type="presOf" srcId="{F9A9E5E6-E5A5-40EF-9970-6CF8373BA869}" destId="{293AB4F8-A4D1-4257-8741-D6F8AAB00746}" srcOrd="0" destOrd="0" presId="urn:microsoft.com/office/officeart/2005/8/layout/vList2"/>
    <dgm:cxn modelId="{1E7C2ED8-F7B6-4D2F-9465-A9739C55480D}" type="presOf" srcId="{8E8B9CD2-E8C1-417B-8F23-0E2BDA397F81}" destId="{3B7CD516-6D5A-4B1A-96EB-B61CD97F20CC}" srcOrd="0" destOrd="0" presId="urn:microsoft.com/office/officeart/2005/8/layout/vList2"/>
    <dgm:cxn modelId="{B33A82DC-A764-43C2-85CC-094E4F06D2B9}" srcId="{8E8B9CD2-E8C1-417B-8F23-0E2BDA397F81}" destId="{F9A9E5E6-E5A5-40EF-9970-6CF8373BA869}" srcOrd="0" destOrd="0" parTransId="{BE61EBF5-E9DA-452A-9EB4-D15973554E1F}" sibTransId="{3EEB901D-F9A2-405C-B5E0-DFE3ED10A2D2}"/>
    <dgm:cxn modelId="{6AFEDFCF-8BA5-471A-9027-C795207459CE}" type="presParOf" srcId="{B21966E0-C91F-4CF1-950F-92BB2A5D80CC}" destId="{3B7CD516-6D5A-4B1A-96EB-B61CD97F20CC}" srcOrd="0" destOrd="0" presId="urn:microsoft.com/office/officeart/2005/8/layout/vList2"/>
    <dgm:cxn modelId="{5D799A24-40F6-462D-879C-626B9E0FF8E8}" type="presParOf" srcId="{B21966E0-C91F-4CF1-950F-92BB2A5D80CC}" destId="{293AB4F8-A4D1-4257-8741-D6F8AAB00746}" srcOrd="1" destOrd="0" presId="urn:microsoft.com/office/officeart/2005/8/layout/vList2"/>
    <dgm:cxn modelId="{D4A4CCD6-4B23-4DD6-BAE7-D14466F04C90}" type="presParOf" srcId="{B21966E0-C91F-4CF1-950F-92BB2A5D80CC}" destId="{4B351999-9DC6-4F5A-9C5A-DA41FF8E3F2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70455FB-6871-4278-9742-81D1BE6AE186}"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vi-VN"/>
        </a:p>
      </dgm:t>
    </dgm:pt>
    <dgm:pt modelId="{8E8B9CD2-E8C1-417B-8F23-0E2BDA397F81}">
      <dgm:prSet phldrT="[Text]"/>
      <dgm:spPr/>
      <dgm:t>
        <a:bodyPr/>
        <a:lstStyle/>
        <a:p>
          <a:r>
            <a:rPr lang="vi-VN" dirty="0"/>
            <a:t>9. Khuyến khích người dân, doanh nghiệp sử dụng dịch vụ công trực tuyến:</a:t>
          </a:r>
        </a:p>
      </dgm:t>
    </dgm:pt>
    <dgm:pt modelId="{B430B510-90FE-4E21-936B-848D066DEE62}" type="parTrans" cxnId="{D066319F-497A-4A16-AB75-1462D3B5BC15}">
      <dgm:prSet/>
      <dgm:spPr/>
      <dgm:t>
        <a:bodyPr/>
        <a:lstStyle/>
        <a:p>
          <a:endParaRPr lang="vi-VN">
            <a:solidFill>
              <a:srgbClr val="002060"/>
            </a:solidFill>
          </a:endParaRPr>
        </a:p>
      </dgm:t>
    </dgm:pt>
    <dgm:pt modelId="{76F9AD9A-E7E9-48B8-AA16-8C6F9FF882A8}" type="sibTrans" cxnId="{D066319F-497A-4A16-AB75-1462D3B5BC15}">
      <dgm:prSet/>
      <dgm:spPr/>
      <dgm:t>
        <a:bodyPr/>
        <a:lstStyle/>
        <a:p>
          <a:endParaRPr lang="vi-VN">
            <a:solidFill>
              <a:srgbClr val="002060"/>
            </a:solidFill>
          </a:endParaRPr>
        </a:p>
      </dgm:t>
    </dgm:pt>
    <dgm:pt modelId="{0026F722-AF42-4B5F-AE38-8817845299A7}">
      <dgm:prSet/>
      <dgm:spPr/>
      <dgm:t>
        <a:bodyPr/>
        <a:lstStyle/>
        <a:p>
          <a:pPr>
            <a:buFont typeface="+mj-lt"/>
            <a:buNone/>
          </a:pPr>
          <a:r>
            <a:rPr lang="vi-VN" dirty="0"/>
            <a:t>10. Tích hợp dịch vụ công trực tuyến với Cổng Dịch vụ công Quốc gia:</a:t>
          </a:r>
        </a:p>
      </dgm:t>
    </dgm:pt>
    <dgm:pt modelId="{EBE9AE0B-BC59-4E4A-B131-0D772AB5F55D}" type="parTrans" cxnId="{1D289AA4-E090-41CF-AB8F-4A5B8C3FD1DE}">
      <dgm:prSet/>
      <dgm:spPr/>
      <dgm:t>
        <a:bodyPr/>
        <a:lstStyle/>
        <a:p>
          <a:endParaRPr lang="vi-VN">
            <a:solidFill>
              <a:srgbClr val="002060"/>
            </a:solidFill>
          </a:endParaRPr>
        </a:p>
      </dgm:t>
    </dgm:pt>
    <dgm:pt modelId="{9F89BBA0-74DE-4311-9F30-48FB076F2B6E}" type="sibTrans" cxnId="{1D289AA4-E090-41CF-AB8F-4A5B8C3FD1DE}">
      <dgm:prSet/>
      <dgm:spPr/>
      <dgm:t>
        <a:bodyPr/>
        <a:lstStyle/>
        <a:p>
          <a:endParaRPr lang="vi-VN">
            <a:solidFill>
              <a:srgbClr val="002060"/>
            </a:solidFill>
          </a:endParaRPr>
        </a:p>
      </dgm:t>
    </dgm:pt>
    <dgm:pt modelId="{E46848BC-1F78-4A0D-8FD2-325EA83E7C1C}">
      <dgm:prSet/>
      <dgm:spPr/>
      <dgm:t>
        <a:bodyPr/>
        <a:lstStyle/>
        <a:p>
          <a:pPr>
            <a:buSzPts val="1000"/>
            <a:buFont typeface="Courier New" panose="02070309020205020404" pitchFamily="49" charset="0"/>
            <a:buChar char="o"/>
          </a:pPr>
          <a:r>
            <a:rPr lang="vi-VN" dirty="0">
              <a:solidFill>
                <a:srgbClr val="002060"/>
              </a:solidFill>
            </a:rPr>
            <a:t>Cập nhật biểu mẫu điện tử, quy trình nội bộ số hóa trên hệ thống giải quyết </a:t>
          </a:r>
          <a:r>
            <a:rPr lang="vi-VN" dirty="0" err="1">
              <a:solidFill>
                <a:srgbClr val="002060"/>
              </a:solidFill>
            </a:rPr>
            <a:t>TTHC</a:t>
          </a:r>
          <a:r>
            <a:rPr lang="vi-VN" dirty="0">
              <a:solidFill>
                <a:srgbClr val="002060"/>
              </a:solidFill>
            </a:rPr>
            <a:t>.</a:t>
          </a:r>
        </a:p>
      </dgm:t>
    </dgm:pt>
    <dgm:pt modelId="{F2D5668A-9B8A-44F7-A06C-09B0B893774C}" type="parTrans" cxnId="{A9348F65-5C88-4B67-ABED-F9BD5B44C028}">
      <dgm:prSet/>
      <dgm:spPr/>
      <dgm:t>
        <a:bodyPr/>
        <a:lstStyle/>
        <a:p>
          <a:endParaRPr lang="vi-VN">
            <a:solidFill>
              <a:srgbClr val="002060"/>
            </a:solidFill>
          </a:endParaRPr>
        </a:p>
      </dgm:t>
    </dgm:pt>
    <dgm:pt modelId="{83781938-4969-4CD7-BAB5-8F6A8BC804D9}" type="sibTrans" cxnId="{A9348F65-5C88-4B67-ABED-F9BD5B44C028}">
      <dgm:prSet/>
      <dgm:spPr/>
      <dgm:t>
        <a:bodyPr/>
        <a:lstStyle/>
        <a:p>
          <a:endParaRPr lang="vi-VN">
            <a:solidFill>
              <a:srgbClr val="002060"/>
            </a:solidFill>
          </a:endParaRPr>
        </a:p>
      </dgm:t>
    </dgm:pt>
    <dgm:pt modelId="{D168E3C7-24B3-4362-92F3-1A2026BB079A}">
      <dgm:prSet/>
      <dgm:spPr/>
      <dgm:t>
        <a:bodyPr/>
        <a:lstStyle/>
        <a:p>
          <a:r>
            <a:rPr lang="vi-VN" dirty="0"/>
            <a:t>11. </a:t>
          </a:r>
          <a:r>
            <a:rPr lang="vi-VN" dirty="0" err="1"/>
            <a:t>UBND</a:t>
          </a:r>
          <a:r>
            <a:rPr lang="vi-VN" dirty="0"/>
            <a:t> cấp huyện báo cáo đánh giá hoàn thiện chính quyền điện tử </a:t>
          </a:r>
          <a:r>
            <a:rPr lang="en-US" dirty="0"/>
            <a:t>trước</a:t>
          </a:r>
          <a:r>
            <a:rPr lang="vi-VN" dirty="0"/>
            <a:t> tháng 0</a:t>
          </a:r>
          <a:r>
            <a:rPr lang="en-US" dirty="0"/>
            <a:t>4</a:t>
          </a:r>
          <a:r>
            <a:rPr lang="vi-VN" dirty="0"/>
            <a:t>/2025 để kịp thời hỗ trợ, hướng dẫn.</a:t>
          </a:r>
        </a:p>
      </dgm:t>
    </dgm:pt>
    <dgm:pt modelId="{BE2B2C3F-12CE-459D-8EBA-84D7737A2E6A}" type="parTrans" cxnId="{F43E7924-53B9-4D05-9C0E-3C665AC8EE28}">
      <dgm:prSet/>
      <dgm:spPr/>
      <dgm:t>
        <a:bodyPr/>
        <a:lstStyle/>
        <a:p>
          <a:endParaRPr lang="vi-VN">
            <a:solidFill>
              <a:srgbClr val="002060"/>
            </a:solidFill>
          </a:endParaRPr>
        </a:p>
      </dgm:t>
    </dgm:pt>
    <dgm:pt modelId="{881C909E-33C6-441D-BA37-EAE076261E28}" type="sibTrans" cxnId="{F43E7924-53B9-4D05-9C0E-3C665AC8EE28}">
      <dgm:prSet/>
      <dgm:spPr/>
      <dgm:t>
        <a:bodyPr/>
        <a:lstStyle/>
        <a:p>
          <a:endParaRPr lang="vi-VN">
            <a:solidFill>
              <a:srgbClr val="002060"/>
            </a:solidFill>
          </a:endParaRPr>
        </a:p>
      </dgm:t>
    </dgm:pt>
    <dgm:pt modelId="{C8FC6476-3433-4270-9FE1-2D025132C9BF}">
      <dgm:prSet phldrT="[Text]"/>
      <dgm:spPr/>
      <dgm:t>
        <a:bodyPr/>
        <a:lstStyle/>
        <a:p>
          <a:r>
            <a:rPr lang="vi-VN" b="0" i="0" dirty="0">
              <a:solidFill>
                <a:srgbClr val="002060"/>
              </a:solidFill>
            </a:rPr>
            <a:t>Đẩy mạnh phân cấp, ủy quyền trong giải quyết </a:t>
          </a:r>
          <a:r>
            <a:rPr lang="vi-VN" b="0" i="0" dirty="0" err="1">
              <a:solidFill>
                <a:srgbClr val="002060"/>
              </a:solidFill>
            </a:rPr>
            <a:t>TTHC</a:t>
          </a:r>
          <a:r>
            <a:rPr lang="vi-VN" b="0" i="0" dirty="0">
              <a:solidFill>
                <a:srgbClr val="002060"/>
              </a:solidFill>
            </a:rPr>
            <a:t>;</a:t>
          </a:r>
          <a:endParaRPr lang="vi-VN" dirty="0">
            <a:solidFill>
              <a:srgbClr val="002060"/>
            </a:solidFill>
          </a:endParaRPr>
        </a:p>
      </dgm:t>
    </dgm:pt>
    <dgm:pt modelId="{7A979767-DF3A-4BB4-8D6E-74E1AB22963D}" type="parTrans" cxnId="{5B76E60E-C21B-4FAA-9398-BCCB3930A587}">
      <dgm:prSet/>
      <dgm:spPr/>
      <dgm:t>
        <a:bodyPr/>
        <a:lstStyle/>
        <a:p>
          <a:endParaRPr lang="vi-VN"/>
        </a:p>
      </dgm:t>
    </dgm:pt>
    <dgm:pt modelId="{AECEB3D1-AD66-454E-90D4-59BD607199B2}" type="sibTrans" cxnId="{5B76E60E-C21B-4FAA-9398-BCCB3930A587}">
      <dgm:prSet/>
      <dgm:spPr/>
      <dgm:t>
        <a:bodyPr/>
        <a:lstStyle/>
        <a:p>
          <a:endParaRPr lang="vi-VN"/>
        </a:p>
      </dgm:t>
    </dgm:pt>
    <dgm:pt modelId="{9D7CB3AC-7063-4E77-BEB9-76B7199A4E2C}">
      <dgm:prSet phldrT="[Text]"/>
      <dgm:spPr/>
      <dgm:t>
        <a:bodyPr/>
        <a:lstStyle/>
        <a:p>
          <a:r>
            <a:rPr lang="vi-VN" b="0" i="0" dirty="0" err="1">
              <a:solidFill>
                <a:srgbClr val="002060"/>
              </a:solidFill>
            </a:rPr>
            <a:t>Ap</a:t>
          </a:r>
          <a:r>
            <a:rPr lang="vi-VN" b="0" i="0" dirty="0">
              <a:solidFill>
                <a:srgbClr val="002060"/>
              </a:solidFill>
            </a:rPr>
            <a:t> dụng chính sách thu phí không đồng để thu hút người dân thực hiện dịch vụ công trực tuyến;</a:t>
          </a:r>
          <a:endParaRPr lang="vi-VN" dirty="0">
            <a:solidFill>
              <a:srgbClr val="002060"/>
            </a:solidFill>
          </a:endParaRPr>
        </a:p>
      </dgm:t>
    </dgm:pt>
    <dgm:pt modelId="{5AD9C7A2-140C-40ED-8DF7-636CD1E4C952}" type="parTrans" cxnId="{4D38D2E7-63BD-4705-8BC1-DCA2CA3B24E2}">
      <dgm:prSet/>
      <dgm:spPr/>
    </dgm:pt>
    <dgm:pt modelId="{5FB727C0-3B66-4BB1-AF5A-E6ED4574E580}" type="sibTrans" cxnId="{4D38D2E7-63BD-4705-8BC1-DCA2CA3B24E2}">
      <dgm:prSet/>
      <dgm:spPr/>
    </dgm:pt>
    <dgm:pt modelId="{E93C5504-5682-4F2E-99C9-9D8B96AA5E66}">
      <dgm:prSet phldrT="[Text]"/>
      <dgm:spPr/>
      <dgm:t>
        <a:bodyPr/>
        <a:lstStyle/>
        <a:p>
          <a:r>
            <a:rPr lang="vi-VN" dirty="0">
              <a:solidFill>
                <a:srgbClr val="002060"/>
              </a:solidFill>
            </a:rPr>
            <a:t>Cán bộ, công chức phải tiên phong thực hiện dịch vụ công trực tuyến.</a:t>
          </a:r>
        </a:p>
      </dgm:t>
    </dgm:pt>
    <dgm:pt modelId="{9D14FEDE-D072-4E98-972F-2559EDD2A17C}" type="parTrans" cxnId="{000EC9C1-D34F-421D-9555-309C92FC1994}">
      <dgm:prSet/>
      <dgm:spPr/>
    </dgm:pt>
    <dgm:pt modelId="{8F115BFC-411F-438D-95C0-6886DB33967F}" type="sibTrans" cxnId="{000EC9C1-D34F-421D-9555-309C92FC1994}">
      <dgm:prSet/>
      <dgm:spPr/>
    </dgm:pt>
    <dgm:pt modelId="{B21966E0-C91F-4CF1-950F-92BB2A5D80CC}" type="pres">
      <dgm:prSet presAssocID="{170455FB-6871-4278-9742-81D1BE6AE186}" presName="linear" presStyleCnt="0">
        <dgm:presLayoutVars>
          <dgm:animLvl val="lvl"/>
          <dgm:resizeHandles val="exact"/>
        </dgm:presLayoutVars>
      </dgm:prSet>
      <dgm:spPr/>
      <dgm:t>
        <a:bodyPr/>
        <a:lstStyle/>
        <a:p>
          <a:endParaRPr lang="en-US"/>
        </a:p>
      </dgm:t>
    </dgm:pt>
    <dgm:pt modelId="{3B7CD516-6D5A-4B1A-96EB-B61CD97F20CC}" type="pres">
      <dgm:prSet presAssocID="{8E8B9CD2-E8C1-417B-8F23-0E2BDA397F81}" presName="parentText" presStyleLbl="node1" presStyleIdx="0" presStyleCnt="3">
        <dgm:presLayoutVars>
          <dgm:chMax val="0"/>
          <dgm:bulletEnabled val="1"/>
        </dgm:presLayoutVars>
      </dgm:prSet>
      <dgm:spPr/>
      <dgm:t>
        <a:bodyPr/>
        <a:lstStyle/>
        <a:p>
          <a:endParaRPr lang="en-US"/>
        </a:p>
      </dgm:t>
    </dgm:pt>
    <dgm:pt modelId="{E66E12DE-BDCE-4036-8519-C7FDC15B47E3}" type="pres">
      <dgm:prSet presAssocID="{8E8B9CD2-E8C1-417B-8F23-0E2BDA397F81}" presName="childText" presStyleLbl="revTx" presStyleIdx="0" presStyleCnt="2">
        <dgm:presLayoutVars>
          <dgm:bulletEnabled val="1"/>
        </dgm:presLayoutVars>
      </dgm:prSet>
      <dgm:spPr/>
      <dgm:t>
        <a:bodyPr/>
        <a:lstStyle/>
        <a:p>
          <a:endParaRPr lang="en-US"/>
        </a:p>
      </dgm:t>
    </dgm:pt>
    <dgm:pt modelId="{B452A9B2-B5C0-4BCC-B4E1-F2E878D19798}" type="pres">
      <dgm:prSet presAssocID="{0026F722-AF42-4B5F-AE38-8817845299A7}" presName="parentText" presStyleLbl="node1" presStyleIdx="1" presStyleCnt="3">
        <dgm:presLayoutVars>
          <dgm:chMax val="0"/>
          <dgm:bulletEnabled val="1"/>
        </dgm:presLayoutVars>
      </dgm:prSet>
      <dgm:spPr/>
      <dgm:t>
        <a:bodyPr/>
        <a:lstStyle/>
        <a:p>
          <a:endParaRPr lang="en-US"/>
        </a:p>
      </dgm:t>
    </dgm:pt>
    <dgm:pt modelId="{35D2BAA9-2EC6-4C82-A08F-68B45835EBD7}" type="pres">
      <dgm:prSet presAssocID="{0026F722-AF42-4B5F-AE38-8817845299A7}" presName="childText" presStyleLbl="revTx" presStyleIdx="1" presStyleCnt="2">
        <dgm:presLayoutVars>
          <dgm:bulletEnabled val="1"/>
        </dgm:presLayoutVars>
      </dgm:prSet>
      <dgm:spPr/>
      <dgm:t>
        <a:bodyPr/>
        <a:lstStyle/>
        <a:p>
          <a:endParaRPr lang="en-US"/>
        </a:p>
      </dgm:t>
    </dgm:pt>
    <dgm:pt modelId="{E8B46848-ED22-45CE-B3B5-F3DD737656E5}" type="pres">
      <dgm:prSet presAssocID="{D168E3C7-24B3-4362-92F3-1A2026BB079A}" presName="parentText" presStyleLbl="node1" presStyleIdx="2" presStyleCnt="3">
        <dgm:presLayoutVars>
          <dgm:chMax val="0"/>
          <dgm:bulletEnabled val="1"/>
        </dgm:presLayoutVars>
      </dgm:prSet>
      <dgm:spPr/>
      <dgm:t>
        <a:bodyPr/>
        <a:lstStyle/>
        <a:p>
          <a:endParaRPr lang="en-US"/>
        </a:p>
      </dgm:t>
    </dgm:pt>
  </dgm:ptLst>
  <dgm:cxnLst>
    <dgm:cxn modelId="{EC058C7F-E81B-44C3-852F-10FBC5047638}" type="presOf" srcId="{E46848BC-1F78-4A0D-8FD2-325EA83E7C1C}" destId="{35D2BAA9-2EC6-4C82-A08F-68B45835EBD7}" srcOrd="0" destOrd="0" presId="urn:microsoft.com/office/officeart/2005/8/layout/vList2"/>
    <dgm:cxn modelId="{EC4BF38D-01CD-48CE-8DE6-4DE3B09ADA4D}" type="presOf" srcId="{170455FB-6871-4278-9742-81D1BE6AE186}" destId="{B21966E0-C91F-4CF1-950F-92BB2A5D80CC}" srcOrd="0" destOrd="0" presId="urn:microsoft.com/office/officeart/2005/8/layout/vList2"/>
    <dgm:cxn modelId="{C47A005D-A0D6-4F59-ADC5-E66F7B26F2C9}" type="presOf" srcId="{D168E3C7-24B3-4362-92F3-1A2026BB079A}" destId="{E8B46848-ED22-45CE-B3B5-F3DD737656E5}" srcOrd="0" destOrd="0" presId="urn:microsoft.com/office/officeart/2005/8/layout/vList2"/>
    <dgm:cxn modelId="{A9348F65-5C88-4B67-ABED-F9BD5B44C028}" srcId="{0026F722-AF42-4B5F-AE38-8817845299A7}" destId="{E46848BC-1F78-4A0D-8FD2-325EA83E7C1C}" srcOrd="0" destOrd="0" parTransId="{F2D5668A-9B8A-44F7-A06C-09B0B893774C}" sibTransId="{83781938-4969-4CD7-BAB5-8F6A8BC804D9}"/>
    <dgm:cxn modelId="{E3E79626-B8F1-4092-A7A5-75490673F3EC}" type="presOf" srcId="{E93C5504-5682-4F2E-99C9-9D8B96AA5E66}" destId="{E66E12DE-BDCE-4036-8519-C7FDC15B47E3}" srcOrd="0" destOrd="2" presId="urn:microsoft.com/office/officeart/2005/8/layout/vList2"/>
    <dgm:cxn modelId="{D066319F-497A-4A16-AB75-1462D3B5BC15}" srcId="{170455FB-6871-4278-9742-81D1BE6AE186}" destId="{8E8B9CD2-E8C1-417B-8F23-0E2BDA397F81}" srcOrd="0" destOrd="0" parTransId="{B430B510-90FE-4E21-936B-848D066DEE62}" sibTransId="{76F9AD9A-E7E9-48B8-AA16-8C6F9FF882A8}"/>
    <dgm:cxn modelId="{000EC9C1-D34F-421D-9555-309C92FC1994}" srcId="{8E8B9CD2-E8C1-417B-8F23-0E2BDA397F81}" destId="{E93C5504-5682-4F2E-99C9-9D8B96AA5E66}" srcOrd="2" destOrd="0" parTransId="{9D14FEDE-D072-4E98-972F-2559EDD2A17C}" sibTransId="{8F115BFC-411F-438D-95C0-6886DB33967F}"/>
    <dgm:cxn modelId="{4D38D2E7-63BD-4705-8BC1-DCA2CA3B24E2}" srcId="{8E8B9CD2-E8C1-417B-8F23-0E2BDA397F81}" destId="{9D7CB3AC-7063-4E77-BEB9-76B7199A4E2C}" srcOrd="1" destOrd="0" parTransId="{5AD9C7A2-140C-40ED-8DF7-636CD1E4C952}" sibTransId="{5FB727C0-3B66-4BB1-AF5A-E6ED4574E580}"/>
    <dgm:cxn modelId="{78D3ECE0-7D16-4BAC-8F96-21E9A52BFC89}" type="presOf" srcId="{9D7CB3AC-7063-4E77-BEB9-76B7199A4E2C}" destId="{E66E12DE-BDCE-4036-8519-C7FDC15B47E3}" srcOrd="0" destOrd="1" presId="urn:microsoft.com/office/officeart/2005/8/layout/vList2"/>
    <dgm:cxn modelId="{2A707DF8-C584-4614-A2FE-31CEEE187EC4}" type="presOf" srcId="{C8FC6476-3433-4270-9FE1-2D025132C9BF}" destId="{E66E12DE-BDCE-4036-8519-C7FDC15B47E3}" srcOrd="0" destOrd="0" presId="urn:microsoft.com/office/officeart/2005/8/layout/vList2"/>
    <dgm:cxn modelId="{FE2C97A1-29BB-4BD5-8532-3880F777C46D}" type="presOf" srcId="{0026F722-AF42-4B5F-AE38-8817845299A7}" destId="{B452A9B2-B5C0-4BCC-B4E1-F2E878D19798}" srcOrd="0" destOrd="0" presId="urn:microsoft.com/office/officeart/2005/8/layout/vList2"/>
    <dgm:cxn modelId="{F43E7924-53B9-4D05-9C0E-3C665AC8EE28}" srcId="{170455FB-6871-4278-9742-81D1BE6AE186}" destId="{D168E3C7-24B3-4362-92F3-1A2026BB079A}" srcOrd="2" destOrd="0" parTransId="{BE2B2C3F-12CE-459D-8EBA-84D7737A2E6A}" sibTransId="{881C909E-33C6-441D-BA37-EAE076261E28}"/>
    <dgm:cxn modelId="{5B76E60E-C21B-4FAA-9398-BCCB3930A587}" srcId="{8E8B9CD2-E8C1-417B-8F23-0E2BDA397F81}" destId="{C8FC6476-3433-4270-9FE1-2D025132C9BF}" srcOrd="0" destOrd="0" parTransId="{7A979767-DF3A-4BB4-8D6E-74E1AB22963D}" sibTransId="{AECEB3D1-AD66-454E-90D4-59BD607199B2}"/>
    <dgm:cxn modelId="{1E7C2ED8-F7B6-4D2F-9465-A9739C55480D}" type="presOf" srcId="{8E8B9CD2-E8C1-417B-8F23-0E2BDA397F81}" destId="{3B7CD516-6D5A-4B1A-96EB-B61CD97F20CC}" srcOrd="0" destOrd="0" presId="urn:microsoft.com/office/officeart/2005/8/layout/vList2"/>
    <dgm:cxn modelId="{1D289AA4-E090-41CF-AB8F-4A5B8C3FD1DE}" srcId="{170455FB-6871-4278-9742-81D1BE6AE186}" destId="{0026F722-AF42-4B5F-AE38-8817845299A7}" srcOrd="1" destOrd="0" parTransId="{EBE9AE0B-BC59-4E4A-B131-0D772AB5F55D}" sibTransId="{9F89BBA0-74DE-4311-9F30-48FB076F2B6E}"/>
    <dgm:cxn modelId="{6AFEDFCF-8BA5-471A-9027-C795207459CE}" type="presParOf" srcId="{B21966E0-C91F-4CF1-950F-92BB2A5D80CC}" destId="{3B7CD516-6D5A-4B1A-96EB-B61CD97F20CC}" srcOrd="0" destOrd="0" presId="urn:microsoft.com/office/officeart/2005/8/layout/vList2"/>
    <dgm:cxn modelId="{BDE7752B-C005-4BEA-B113-52A73F72F62A}" type="presParOf" srcId="{B21966E0-C91F-4CF1-950F-92BB2A5D80CC}" destId="{E66E12DE-BDCE-4036-8519-C7FDC15B47E3}" srcOrd="1" destOrd="0" presId="urn:microsoft.com/office/officeart/2005/8/layout/vList2"/>
    <dgm:cxn modelId="{F69DF5A5-E188-46E7-AD5E-E6C758733594}" type="presParOf" srcId="{B21966E0-C91F-4CF1-950F-92BB2A5D80CC}" destId="{B452A9B2-B5C0-4BCC-B4E1-F2E878D19798}" srcOrd="2" destOrd="0" presId="urn:microsoft.com/office/officeart/2005/8/layout/vList2"/>
    <dgm:cxn modelId="{F10C866D-3AC6-464D-A14A-5F98EBFCECA1}" type="presParOf" srcId="{B21966E0-C91F-4CF1-950F-92BB2A5D80CC}" destId="{35D2BAA9-2EC6-4C82-A08F-68B45835EBD7}" srcOrd="3" destOrd="0" presId="urn:microsoft.com/office/officeart/2005/8/layout/vList2"/>
    <dgm:cxn modelId="{5C4D57ED-120A-4987-9807-7797B5A4473E}" type="presParOf" srcId="{B21966E0-C91F-4CF1-950F-92BB2A5D80CC}" destId="{E8B46848-ED22-45CE-B3B5-F3DD737656E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395B66E5-15AA-4745-8A67-3CE257BEE39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4" name="Footer Placeholder 3">
            <a:extLst>
              <a:ext uri="{FF2B5EF4-FFF2-40B4-BE49-F238E27FC236}">
                <a16:creationId xmlns:a16="http://schemas.microsoft.com/office/drawing/2014/main" xmlns="" id="{AC844A45-21B3-834A-A491-E4E4B9DC117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xmlns="" id="{AC039FDB-18A0-074D-8BA3-A4C3DE896AF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E6D13E5-4CEC-3A4A-8E5D-AFCEE7512EEC}" type="slidenum">
              <a:t>‹#›</a:t>
            </a:fld>
            <a:endParaRPr lang="en-US" dirty="0"/>
          </a:p>
        </p:txBody>
      </p:sp>
    </p:spTree>
    <p:extLst>
      <p:ext uri="{BB962C8B-B14F-4D97-AF65-F5344CB8AC3E}">
        <p14:creationId xmlns:p14="http://schemas.microsoft.com/office/powerpoint/2010/main" val="26532284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E7A52F-9D89-7442-A8E9-48D1527B5F6B}" type="datetimeFigureOut">
              <a:rPr lang="en-US" smtClean="0"/>
              <a:t>2/24/2025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9C7E07-3C67-C64C-8DA0-0404F6303970}" type="slidenum">
              <a:rPr lang="en-US" smtClean="0"/>
              <a:t>‹#›</a:t>
            </a:fld>
            <a:endParaRPr lang="en-US" dirty="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C7E07-3C67-C64C-8DA0-0404F6303970}" type="slidenum">
              <a:rPr lang="en-US" smtClean="0"/>
              <a:t>20</a:t>
            </a:fld>
            <a:endParaRPr lang="en-US" dirty="0"/>
          </a:p>
        </p:txBody>
      </p:sp>
    </p:spTree>
    <p:extLst>
      <p:ext uri="{BB962C8B-B14F-4D97-AF65-F5344CB8AC3E}">
        <p14:creationId xmlns:p14="http://schemas.microsoft.com/office/powerpoint/2010/main" val="18238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3B6987D-0137-DE42-B76B-FF621E808D90}"/>
              </a:ext>
            </a:extLst>
          </p:cNvPr>
          <p:cNvSpPr>
            <a:spLocks noGrp="1"/>
          </p:cNvSpPr>
          <p:nvPr>
            <p:ph type="ctrTitle"/>
          </p:nvPr>
        </p:nvSpPr>
        <p:spPr>
          <a:xfrm>
            <a:off x="6367054" y="2116182"/>
            <a:ext cx="5491571" cy="1514019"/>
          </a:xfrm>
          <a:prstGeom prst="rect">
            <a:avLst/>
          </a:prstGeom>
        </p:spPr>
        <p:txBody>
          <a:bodyPr lIns="0" tIns="0" rIns="0" bIns="0" anchor="b">
            <a:noAutofit/>
          </a:bodyPr>
          <a:lstStyle>
            <a:lvl1pPr algn="l">
              <a:defRPr sz="6000" b="1" i="0" spc="100" baseline="0">
                <a:solidFill>
                  <a:schemeClr val="bg1"/>
                </a:solidFill>
                <a:latin typeface="+mj-lt"/>
              </a:defRPr>
            </a:lvl1pPr>
          </a:lstStyle>
          <a:p>
            <a:r>
              <a:rPr lang="en-US"/>
              <a:t>Click to edit Master title style</a:t>
            </a:r>
            <a:endParaRPr lang="en-US" dirty="0"/>
          </a:p>
        </p:txBody>
      </p:sp>
      <p:grpSp>
        <p:nvGrpSpPr>
          <p:cNvPr id="9" name="Group 8">
            <a:extLst>
              <a:ext uri="{FF2B5EF4-FFF2-40B4-BE49-F238E27FC236}">
                <a16:creationId xmlns:a16="http://schemas.microsoft.com/office/drawing/2014/main" xmlns="" id="{C26C18C3-ED25-DD4B-BA72-24932D54DE37}"/>
              </a:ext>
            </a:extLst>
          </p:cNvPr>
          <p:cNvGrpSpPr>
            <a:grpSpLocks/>
          </p:cNvGrpSpPr>
          <p:nvPr userDrawn="1"/>
        </p:nvGrpSpPr>
        <p:grpSpPr bwMode="auto">
          <a:xfrm>
            <a:off x="1" y="758752"/>
            <a:ext cx="6099248" cy="6099248"/>
            <a:chOff x="0" y="12289"/>
            <a:chExt cx="3550" cy="3551"/>
          </a:xfrm>
        </p:grpSpPr>
        <p:sp>
          <p:nvSpPr>
            <p:cNvPr id="10" name="Freeform 9">
              <a:extLst>
                <a:ext uri="{FF2B5EF4-FFF2-40B4-BE49-F238E27FC236}">
                  <a16:creationId xmlns:a16="http://schemas.microsoft.com/office/drawing/2014/main" xmlns="" id="{C07CC263-2515-F147-8CC5-F8E9FF9FA8E4}"/>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xmlns="" id="{43B40037-7481-524B-8685-404D965690F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2" name="Freeform 11">
              <a:extLst>
                <a:ext uri="{FF2B5EF4-FFF2-40B4-BE49-F238E27FC236}">
                  <a16:creationId xmlns:a16="http://schemas.microsoft.com/office/drawing/2014/main" xmlns="" id="{7B759713-8408-EE47-9394-3DA6F5E4B62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8" name="Text Placeholder 29">
            <a:extLst>
              <a:ext uri="{FF2B5EF4-FFF2-40B4-BE49-F238E27FC236}">
                <a16:creationId xmlns:a16="http://schemas.microsoft.com/office/drawing/2014/main" xmlns="" id="{276A9CD7-E675-3048-86D3-3546A2F6B456}"/>
              </a:ext>
            </a:extLst>
          </p:cNvPr>
          <p:cNvSpPr>
            <a:spLocks noGrp="1"/>
          </p:cNvSpPr>
          <p:nvPr>
            <p:ph type="body" sz="quarter" idx="11"/>
          </p:nvPr>
        </p:nvSpPr>
        <p:spPr>
          <a:xfrm>
            <a:off x="6367055" y="4549553"/>
            <a:ext cx="5491570" cy="953337"/>
          </a:xfrm>
        </p:spPr>
        <p:txBody>
          <a:bodyPr lIns="0" tIns="0" rIns="0" bIns="0">
            <a:noAutofit/>
          </a:bodyPr>
          <a:lstStyle>
            <a:lvl1pPr marL="0" indent="0">
              <a:buNone/>
              <a:defRPr sz="1800" b="0" i="0">
                <a:solidFill>
                  <a:schemeClr val="tx2"/>
                </a:solidFill>
                <a:latin typeface="+mn-lt"/>
              </a:defRPr>
            </a:lvl1pPr>
            <a:lvl2pPr>
              <a:defRPr sz="4000"/>
            </a:lvl2pPr>
            <a:lvl3pPr>
              <a:defRPr sz="4000"/>
            </a:lvl3pPr>
            <a:lvl4pPr>
              <a:defRPr sz="4000"/>
            </a:lvl4pPr>
            <a:lvl5pPr>
              <a:defRPr sz="4000"/>
            </a:lvl5pPr>
          </a:lstStyle>
          <a:p>
            <a:pPr lvl="0"/>
            <a:r>
              <a:rPr lang="en-US"/>
              <a:t>Click to edit Master text styles</a:t>
            </a:r>
          </a:p>
        </p:txBody>
      </p:sp>
      <p:cxnSp>
        <p:nvCxnSpPr>
          <p:cNvPr id="13" name="Straight Connector 12">
            <a:extLst>
              <a:ext uri="{FF2B5EF4-FFF2-40B4-BE49-F238E27FC236}">
                <a16:creationId xmlns:a16="http://schemas.microsoft.com/office/drawing/2014/main" xmlns="" id="{A69706A2-3726-FE4E-B923-E75D48597816}"/>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 Col">
    <p:bg>
      <p:bgPr>
        <a:solidFill>
          <a:schemeClr val="tx1"/>
        </a:solidFill>
        <a:effectLst/>
      </p:bgPr>
    </p:bg>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xmlns="" id="{BDEF3328-825B-3946-8472-DB93D6A32867}"/>
              </a:ext>
            </a:extLst>
          </p:cNvPr>
          <p:cNvGrpSpPr>
            <a:grpSpLocks/>
          </p:cNvGrpSpPr>
          <p:nvPr userDrawn="1"/>
        </p:nvGrpSpPr>
        <p:grpSpPr bwMode="auto">
          <a:xfrm rot="16200000" flipV="1">
            <a:off x="0" y="3900132"/>
            <a:ext cx="2959226" cy="2959226"/>
            <a:chOff x="0" y="12289"/>
            <a:chExt cx="3550" cy="3551"/>
          </a:xfrm>
        </p:grpSpPr>
        <p:sp>
          <p:nvSpPr>
            <p:cNvPr id="20" name="Freeform 19">
              <a:extLst>
                <a:ext uri="{FF2B5EF4-FFF2-40B4-BE49-F238E27FC236}">
                  <a16:creationId xmlns:a16="http://schemas.microsoft.com/office/drawing/2014/main" xmlns="" id="{4E4E09DF-AF21-0E4A-9838-14DFBFFED7D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xmlns="" id="{653F54AE-9BC1-3A45-A129-4028EADE406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xmlns="" id="{254F6D22-4944-974A-999E-F9E22F15952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xmlns=""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xmlns=""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xmlns="" id="{A6147D10-E7D7-8F40-AF69-726398729333}"/>
              </a:ext>
            </a:extLst>
          </p:cNvPr>
          <p:cNvSpPr>
            <a:spLocks noGrp="1"/>
          </p:cNvSpPr>
          <p:nvPr>
            <p:ph type="body" idx="1"/>
          </p:nvPr>
        </p:nvSpPr>
        <p:spPr>
          <a:xfrm>
            <a:off x="964023" y="2300984"/>
            <a:ext cx="4827178" cy="404216"/>
          </a:xfrm>
          <a:prstGeom prst="rect">
            <a:avLst/>
          </a:prstGeom>
        </p:spPr>
        <p:txBody>
          <a:bodyPr lIns="0" tIns="0" rIns="0" bIns="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5" name="Text Placeholder 2">
            <a:extLst>
              <a:ext uri="{FF2B5EF4-FFF2-40B4-BE49-F238E27FC236}">
                <a16:creationId xmlns:a16="http://schemas.microsoft.com/office/drawing/2014/main" xmlns="" id="{3A0EE708-F36B-444B-9A8B-D48D69535E45}"/>
              </a:ext>
            </a:extLst>
          </p:cNvPr>
          <p:cNvSpPr>
            <a:spLocks noGrp="1"/>
          </p:cNvSpPr>
          <p:nvPr>
            <p:ph type="body" idx="10"/>
          </p:nvPr>
        </p:nvSpPr>
        <p:spPr>
          <a:xfrm>
            <a:off x="6362700" y="2300984"/>
            <a:ext cx="4764829" cy="404216"/>
          </a:xfrm>
          <a:prstGeom prst="rect">
            <a:avLst/>
          </a:prstGeom>
        </p:spPr>
        <p:txBody>
          <a:bodyPr lIns="0" tIns="0" rIns="0" bIns="0" anchor="t" anchorCtr="0">
            <a:normAutofit/>
          </a:bodyPr>
          <a:lstStyle>
            <a:lvl1pPr marL="0" indent="0">
              <a:buNone/>
              <a:defRPr sz="1800" b="0" i="0" spc="0" baseline="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7" name="Content Placeholder 3">
            <a:extLst>
              <a:ext uri="{FF2B5EF4-FFF2-40B4-BE49-F238E27FC236}">
                <a16:creationId xmlns:a16="http://schemas.microsoft.com/office/drawing/2014/main" xmlns="" id="{E81957B7-CEA6-A446-A203-471CF9A57FFD}"/>
              </a:ext>
            </a:extLst>
          </p:cNvPr>
          <p:cNvSpPr>
            <a:spLocks noGrp="1"/>
          </p:cNvSpPr>
          <p:nvPr>
            <p:ph sz="half" idx="2"/>
          </p:nvPr>
        </p:nvSpPr>
        <p:spPr>
          <a:xfrm>
            <a:off x="964023" y="2799146"/>
            <a:ext cx="4827178"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8" name="Content Placeholder 3">
            <a:extLst>
              <a:ext uri="{FF2B5EF4-FFF2-40B4-BE49-F238E27FC236}">
                <a16:creationId xmlns:a16="http://schemas.microsoft.com/office/drawing/2014/main" xmlns="" id="{E40D4044-0F7B-0647-BAB5-16B23EBD9ECD}"/>
              </a:ext>
            </a:extLst>
          </p:cNvPr>
          <p:cNvSpPr>
            <a:spLocks noGrp="1"/>
          </p:cNvSpPr>
          <p:nvPr>
            <p:ph sz="half" idx="13"/>
          </p:nvPr>
        </p:nvSpPr>
        <p:spPr>
          <a:xfrm>
            <a:off x="6362700" y="2799146"/>
            <a:ext cx="4756241"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cxnSp>
        <p:nvCxnSpPr>
          <p:cNvPr id="15" name="Straight Connector 14">
            <a:extLst>
              <a:ext uri="{FF2B5EF4-FFF2-40B4-BE49-F238E27FC236}">
                <a16:creationId xmlns:a16="http://schemas.microsoft.com/office/drawing/2014/main" xmlns="" id="{ED51C063-0222-064B-8A2E-485FE9EAC10D}"/>
              </a:ext>
            </a:extLst>
          </p:cNvPr>
          <p:cNvCxnSpPr>
            <a:cxnSpLocks/>
          </p:cNvCxnSpPr>
          <p:nvPr userDrawn="1"/>
        </p:nvCxnSpPr>
        <p:spPr>
          <a:xfrm>
            <a:off x="63627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4" name="Footer Placeholder 3">
            <a:extLst>
              <a:ext uri="{FF2B5EF4-FFF2-40B4-BE49-F238E27FC236}">
                <a16:creationId xmlns:a16="http://schemas.microsoft.com/office/drawing/2014/main" xmlns="" id="{D2060DA6-6E6F-47BF-9680-1B030F525DD2}"/>
              </a:ext>
            </a:extLst>
          </p:cNvPr>
          <p:cNvSpPr>
            <a:spLocks noGrp="1"/>
          </p:cNvSpPr>
          <p:nvPr>
            <p:ph type="ftr" sz="quarter" idx="15"/>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xmlns="" id="{FF8F140D-2B48-4E31-9E97-08B68ABBAC1E}"/>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550425395"/>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 col">
    <p:bg>
      <p:bgPr>
        <a:solidFill>
          <a:schemeClr val="tx1"/>
        </a:solidFill>
        <a:effectLst/>
      </p:bgPr>
    </p:bg>
    <p:spTree>
      <p:nvGrpSpPr>
        <p:cNvPr id="1" name=""/>
        <p:cNvGrpSpPr/>
        <p:nvPr/>
      </p:nvGrpSpPr>
      <p:grpSpPr>
        <a:xfrm>
          <a:off x="0" y="0"/>
          <a:ext cx="0" cy="0"/>
          <a:chOff x="0" y="0"/>
          <a:chExt cx="0" cy="0"/>
        </a:xfrm>
      </p:grpSpPr>
      <p:grpSp>
        <p:nvGrpSpPr>
          <p:cNvPr id="37" name="Group 36">
            <a:extLst>
              <a:ext uri="{FF2B5EF4-FFF2-40B4-BE49-F238E27FC236}">
                <a16:creationId xmlns:a16="http://schemas.microsoft.com/office/drawing/2014/main" xmlns="" id="{868B08E5-2F7C-7749-8BDF-386EAF974BB0}"/>
              </a:ext>
            </a:extLst>
          </p:cNvPr>
          <p:cNvGrpSpPr>
            <a:grpSpLocks/>
          </p:cNvGrpSpPr>
          <p:nvPr userDrawn="1"/>
        </p:nvGrpSpPr>
        <p:grpSpPr bwMode="auto">
          <a:xfrm rot="16200000" flipV="1">
            <a:off x="0" y="3900132"/>
            <a:ext cx="2959226" cy="2959226"/>
            <a:chOff x="0" y="12289"/>
            <a:chExt cx="3550" cy="3551"/>
          </a:xfrm>
        </p:grpSpPr>
        <p:sp>
          <p:nvSpPr>
            <p:cNvPr id="38" name="Freeform 37">
              <a:extLst>
                <a:ext uri="{FF2B5EF4-FFF2-40B4-BE49-F238E27FC236}">
                  <a16:creationId xmlns:a16="http://schemas.microsoft.com/office/drawing/2014/main" xmlns="" id="{F3E300C0-0B72-9048-9E16-2166E1A88FE2}"/>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9" name="Freeform 38">
              <a:extLst>
                <a:ext uri="{FF2B5EF4-FFF2-40B4-BE49-F238E27FC236}">
                  <a16:creationId xmlns:a16="http://schemas.microsoft.com/office/drawing/2014/main" xmlns="" id="{E4AA520D-9D51-3A42-B9B1-DF72169BC8DB}"/>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40" name="Freeform 39">
              <a:extLst>
                <a:ext uri="{FF2B5EF4-FFF2-40B4-BE49-F238E27FC236}">
                  <a16:creationId xmlns:a16="http://schemas.microsoft.com/office/drawing/2014/main" xmlns="" id="{D5F2735E-137C-DB47-AEF0-EFC871A32373}"/>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2" name="Title 1">
            <a:extLst>
              <a:ext uri="{FF2B5EF4-FFF2-40B4-BE49-F238E27FC236}">
                <a16:creationId xmlns:a16="http://schemas.microsoft.com/office/drawing/2014/main" xmlns=""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xmlns=""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3" name="Text Placeholder 2">
            <a:extLst>
              <a:ext uri="{FF2B5EF4-FFF2-40B4-BE49-F238E27FC236}">
                <a16:creationId xmlns:a16="http://schemas.microsoft.com/office/drawing/2014/main" xmlns="" id="{A6147D10-E7D7-8F40-AF69-726398729333}"/>
              </a:ext>
            </a:extLst>
          </p:cNvPr>
          <p:cNvSpPr>
            <a:spLocks noGrp="1"/>
          </p:cNvSpPr>
          <p:nvPr>
            <p:ph type="body" idx="1"/>
          </p:nvPr>
        </p:nvSpPr>
        <p:spPr>
          <a:xfrm>
            <a:off x="952500"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7" name="Content Placeholder 3">
            <a:extLst>
              <a:ext uri="{FF2B5EF4-FFF2-40B4-BE49-F238E27FC236}">
                <a16:creationId xmlns:a16="http://schemas.microsoft.com/office/drawing/2014/main" xmlns="" id="{E81957B7-CEA6-A446-A203-471CF9A57FFD}"/>
              </a:ext>
            </a:extLst>
          </p:cNvPr>
          <p:cNvSpPr>
            <a:spLocks noGrp="1"/>
          </p:cNvSpPr>
          <p:nvPr>
            <p:ph sz="half" idx="2"/>
          </p:nvPr>
        </p:nvSpPr>
        <p:spPr>
          <a:xfrm>
            <a:off x="952500" y="2799146"/>
            <a:ext cx="3036477"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0" name="Text Placeholder 2">
            <a:extLst>
              <a:ext uri="{FF2B5EF4-FFF2-40B4-BE49-F238E27FC236}">
                <a16:creationId xmlns:a16="http://schemas.microsoft.com/office/drawing/2014/main" xmlns="" id="{057DFE0A-61D9-1B48-8196-EA94D04685DD}"/>
              </a:ext>
            </a:extLst>
          </p:cNvPr>
          <p:cNvSpPr>
            <a:spLocks noGrp="1"/>
          </p:cNvSpPr>
          <p:nvPr>
            <p:ph type="body" idx="10"/>
          </p:nvPr>
        </p:nvSpPr>
        <p:spPr>
          <a:xfrm>
            <a:off x="4569372"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1" name="Content Placeholder 3">
            <a:extLst>
              <a:ext uri="{FF2B5EF4-FFF2-40B4-BE49-F238E27FC236}">
                <a16:creationId xmlns:a16="http://schemas.microsoft.com/office/drawing/2014/main" xmlns="" id="{C946754A-F105-644E-99A4-DC80B9944243}"/>
              </a:ext>
            </a:extLst>
          </p:cNvPr>
          <p:cNvSpPr>
            <a:spLocks noGrp="1"/>
          </p:cNvSpPr>
          <p:nvPr>
            <p:ph sz="half" idx="11"/>
          </p:nvPr>
        </p:nvSpPr>
        <p:spPr>
          <a:xfrm>
            <a:off x="4569372" y="2799146"/>
            <a:ext cx="3050628"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sp>
        <p:nvSpPr>
          <p:cNvPr id="22" name="Text Placeholder 2">
            <a:extLst>
              <a:ext uri="{FF2B5EF4-FFF2-40B4-BE49-F238E27FC236}">
                <a16:creationId xmlns:a16="http://schemas.microsoft.com/office/drawing/2014/main" xmlns="" id="{368648FC-FC9A-5645-8F0C-390FFFAE180D}"/>
              </a:ext>
            </a:extLst>
          </p:cNvPr>
          <p:cNvSpPr>
            <a:spLocks noGrp="1"/>
          </p:cNvSpPr>
          <p:nvPr>
            <p:ph type="body" idx="12"/>
          </p:nvPr>
        </p:nvSpPr>
        <p:spPr>
          <a:xfrm>
            <a:off x="8187017" y="2300156"/>
            <a:ext cx="3036477" cy="404216"/>
          </a:xfrm>
          <a:prstGeom prst="rect">
            <a:avLst/>
          </a:prstGeom>
        </p:spPr>
        <p:txBody>
          <a:bodyPr vert="horz" lIns="0" tIns="0" rIns="0" bIns="0" rtlCol="0" anchor="t" anchorCtr="0">
            <a:normAutofit/>
          </a:bodyPr>
          <a:lstStyle>
            <a:lvl1pPr marL="0" indent="0">
              <a:buNone/>
              <a:defRPr lang="en-US" sz="1800" spc="0" baseline="0" dirty="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buNone/>
            </a:pPr>
            <a:r>
              <a:rPr lang="en-US"/>
              <a:t>Click to edit Master text styles</a:t>
            </a:r>
          </a:p>
        </p:txBody>
      </p:sp>
      <p:sp>
        <p:nvSpPr>
          <p:cNvPr id="24" name="Content Placeholder 3">
            <a:extLst>
              <a:ext uri="{FF2B5EF4-FFF2-40B4-BE49-F238E27FC236}">
                <a16:creationId xmlns:a16="http://schemas.microsoft.com/office/drawing/2014/main" xmlns="" id="{BBB849DC-B114-D145-9879-4FE0688BF57E}"/>
              </a:ext>
            </a:extLst>
          </p:cNvPr>
          <p:cNvSpPr>
            <a:spLocks noGrp="1"/>
          </p:cNvSpPr>
          <p:nvPr>
            <p:ph sz="half" idx="13"/>
          </p:nvPr>
        </p:nvSpPr>
        <p:spPr>
          <a:xfrm>
            <a:off x="8187017" y="2799146"/>
            <a:ext cx="3036477" cy="1942138"/>
          </a:xfrm>
          <a:prstGeom prst="rect">
            <a:avLst/>
          </a:prstGeom>
        </p:spPr>
        <p:txBody>
          <a:bodyPr lIns="0" tIns="0" rIns="0" bIns="0" anchor="t" anchorCtr="0">
            <a:normAutofit/>
          </a:bodyPr>
          <a:lstStyle>
            <a:lvl1pPr marL="285750" indent="-285750">
              <a:lnSpc>
                <a:spcPct val="100000"/>
              </a:lnSpc>
              <a:buFont typeface="Wingdings" pitchFamily="2" charset="2"/>
              <a:buChar char="§"/>
              <a:defRPr sz="1600">
                <a:latin typeface="+mn-lt"/>
              </a:defRPr>
            </a:lvl1pPr>
            <a:lvl2pPr>
              <a:defRPr sz="1600"/>
            </a:lvl2pPr>
            <a:lvl3pPr>
              <a:defRPr sz="1600"/>
            </a:lvl3pPr>
            <a:lvl4pPr>
              <a:defRPr sz="1600"/>
            </a:lvl4pPr>
            <a:lvl5pPr>
              <a:defRPr sz="1600"/>
            </a:lvl5pPr>
          </a:lstStyle>
          <a:p>
            <a:pPr lvl="0"/>
            <a:r>
              <a:rPr lang="en-US"/>
              <a:t>Click to edit Master text styles</a:t>
            </a:r>
          </a:p>
        </p:txBody>
      </p:sp>
      <p:cxnSp>
        <p:nvCxnSpPr>
          <p:cNvPr id="26" name="Straight Connector 25">
            <a:extLst>
              <a:ext uri="{FF2B5EF4-FFF2-40B4-BE49-F238E27FC236}">
                <a16:creationId xmlns:a16="http://schemas.microsoft.com/office/drawing/2014/main" xmlns="" id="{9F0C4CE5-5F02-B143-8FD1-1B235D270DAC}"/>
              </a:ext>
            </a:extLst>
          </p:cNvPr>
          <p:cNvCxnSpPr>
            <a:cxnSpLocks/>
          </p:cNvCxnSpPr>
          <p:nvPr userDrawn="1"/>
        </p:nvCxnSpPr>
        <p:spPr>
          <a:xfrm>
            <a:off x="4569372"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cxnSp>
        <p:nvCxnSpPr>
          <p:cNvPr id="28" name="Straight Connector 27">
            <a:extLst>
              <a:ext uri="{FF2B5EF4-FFF2-40B4-BE49-F238E27FC236}">
                <a16:creationId xmlns:a16="http://schemas.microsoft.com/office/drawing/2014/main" xmlns="" id="{289A8C14-DB28-F34E-8098-168D4C75AF23}"/>
              </a:ext>
            </a:extLst>
          </p:cNvPr>
          <p:cNvCxnSpPr>
            <a:cxnSpLocks/>
          </p:cNvCxnSpPr>
          <p:nvPr userDrawn="1"/>
        </p:nvCxnSpPr>
        <p:spPr>
          <a:xfrm>
            <a:off x="8187017"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4" name="Footer Placeholder 3">
            <a:extLst>
              <a:ext uri="{FF2B5EF4-FFF2-40B4-BE49-F238E27FC236}">
                <a16:creationId xmlns:a16="http://schemas.microsoft.com/office/drawing/2014/main" xmlns="" id="{9A79B87D-E8CF-49AE-9326-2FEED2392F09}"/>
              </a:ext>
            </a:extLst>
          </p:cNvPr>
          <p:cNvSpPr>
            <a:spLocks noGrp="1"/>
          </p:cNvSpPr>
          <p:nvPr>
            <p:ph type="ftr" sz="quarter" idx="15"/>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xmlns="" id="{7BA139CE-3E4D-4224-B157-2D29EC10FE40}"/>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4227948718"/>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520" userDrawn="1">
          <p15:clr>
            <a:srgbClr val="FBAE40"/>
          </p15:clr>
        </p15:guide>
        <p15:guide id="4" pos="5160" userDrawn="1">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4800" userDrawn="1">
          <p15:clr>
            <a:srgbClr val="FBAE40"/>
          </p15:clr>
        </p15:guide>
        <p15:guide id="11" pos="2880" userDrawn="1">
          <p15:clr>
            <a:srgbClr val="FBAE40"/>
          </p15:clr>
        </p15:guide>
        <p15:guide id="12" orient="horz" pos="1752"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ummary ">
    <p:bg>
      <p:bgPr>
        <a:solidFill>
          <a:schemeClr val="tx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xmlns="" id="{467E05B6-B7CB-1E4F-96BA-4B8CFE8B63D9}"/>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33" name="Straight Connector 32">
            <a:extLst>
              <a:ext uri="{FF2B5EF4-FFF2-40B4-BE49-F238E27FC236}">
                <a16:creationId xmlns:a16="http://schemas.microsoft.com/office/drawing/2014/main" xmlns="" id="{51DEB652-BD6A-BD41-B85E-704D2C41A1C4}"/>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3" name="Text Placeholder 2">
            <a:extLst>
              <a:ext uri="{FF2B5EF4-FFF2-40B4-BE49-F238E27FC236}">
                <a16:creationId xmlns:a16="http://schemas.microsoft.com/office/drawing/2014/main" xmlns="" id="{0DA8C895-11B9-EA40-B0F8-0F4FE9881512}"/>
              </a:ext>
            </a:extLst>
          </p:cNvPr>
          <p:cNvSpPr>
            <a:spLocks noGrp="1"/>
          </p:cNvSpPr>
          <p:nvPr>
            <p:ph type="body" sz="quarter" idx="10"/>
          </p:nvPr>
        </p:nvSpPr>
        <p:spPr>
          <a:xfrm>
            <a:off x="952500" y="2656904"/>
            <a:ext cx="4838700" cy="574318"/>
          </a:xfrm>
        </p:spPr>
        <p:txBody>
          <a:bodyPr>
            <a:noAutofit/>
          </a:bodyPr>
          <a:lstStyle>
            <a:lvl1pPr marL="0" indent="0">
              <a:buNone/>
              <a:defRPr sz="1600">
                <a:latin typeface="+mn-lt"/>
              </a:defRPr>
            </a:lvl1pPr>
          </a:lstStyle>
          <a:p>
            <a:pPr lvl="0"/>
            <a:r>
              <a:rPr lang="en-US"/>
              <a:t>Click to edit Master text styles</a:t>
            </a:r>
          </a:p>
        </p:txBody>
      </p:sp>
      <p:grpSp>
        <p:nvGrpSpPr>
          <p:cNvPr id="15" name="Group 14">
            <a:extLst>
              <a:ext uri="{FF2B5EF4-FFF2-40B4-BE49-F238E27FC236}">
                <a16:creationId xmlns:a16="http://schemas.microsoft.com/office/drawing/2014/main" xmlns="" id="{C47A1EE0-4011-3749-B01C-FC489EEDF880}"/>
              </a:ext>
            </a:extLst>
          </p:cNvPr>
          <p:cNvGrpSpPr>
            <a:grpSpLocks/>
          </p:cNvGrpSpPr>
          <p:nvPr userDrawn="1"/>
        </p:nvGrpSpPr>
        <p:grpSpPr bwMode="auto">
          <a:xfrm rot="10800000">
            <a:off x="8870040" y="0"/>
            <a:ext cx="3325208" cy="3325208"/>
            <a:chOff x="0" y="12289"/>
            <a:chExt cx="3550" cy="3551"/>
          </a:xfrm>
        </p:grpSpPr>
        <p:sp>
          <p:nvSpPr>
            <p:cNvPr id="16" name="Freeform 15">
              <a:extLst>
                <a:ext uri="{FF2B5EF4-FFF2-40B4-BE49-F238E27FC236}">
                  <a16:creationId xmlns:a16="http://schemas.microsoft.com/office/drawing/2014/main" xmlns="" id="{17EED68A-6660-2643-BBFB-B6AB92A7C227}"/>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7" name="Freeform 16">
              <a:extLst>
                <a:ext uri="{FF2B5EF4-FFF2-40B4-BE49-F238E27FC236}">
                  <a16:creationId xmlns:a16="http://schemas.microsoft.com/office/drawing/2014/main" xmlns="" id="{BECF9FB8-F6C7-C54D-99F4-11FDF26D7F92}"/>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8" name="Freeform 17">
              <a:extLst>
                <a:ext uri="{FF2B5EF4-FFF2-40B4-BE49-F238E27FC236}">
                  <a16:creationId xmlns:a16="http://schemas.microsoft.com/office/drawing/2014/main" xmlns="" id="{46C7C62D-7D3B-934C-AFF9-0F10E727B42E}"/>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4" name="Text Placeholder 3">
            <a:extLst>
              <a:ext uri="{FF2B5EF4-FFF2-40B4-BE49-F238E27FC236}">
                <a16:creationId xmlns:a16="http://schemas.microsoft.com/office/drawing/2014/main" xmlns="" id="{FF85D552-3AFC-4D21-A944-9D41E128A96E}"/>
              </a:ext>
            </a:extLst>
          </p:cNvPr>
          <p:cNvSpPr>
            <a:spLocks noGrp="1"/>
          </p:cNvSpPr>
          <p:nvPr>
            <p:ph type="body" sz="quarter" idx="12"/>
          </p:nvPr>
        </p:nvSpPr>
        <p:spPr>
          <a:xfrm>
            <a:off x="952500" y="2286000"/>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1" name="Text Placeholder 2">
            <a:extLst>
              <a:ext uri="{FF2B5EF4-FFF2-40B4-BE49-F238E27FC236}">
                <a16:creationId xmlns:a16="http://schemas.microsoft.com/office/drawing/2014/main" xmlns="" id="{BE8C2EDB-9C70-49A2-865C-E5CD77D3E741}"/>
              </a:ext>
            </a:extLst>
          </p:cNvPr>
          <p:cNvSpPr>
            <a:spLocks noGrp="1"/>
          </p:cNvSpPr>
          <p:nvPr>
            <p:ph type="body" sz="quarter" idx="13"/>
          </p:nvPr>
        </p:nvSpPr>
        <p:spPr>
          <a:xfrm>
            <a:off x="953655" y="3841846"/>
            <a:ext cx="4838700" cy="636754"/>
          </a:xfrm>
        </p:spPr>
        <p:txBody>
          <a:bodyPr>
            <a:noAutofit/>
          </a:bodyPr>
          <a:lstStyle>
            <a:lvl1pPr marL="0" indent="0">
              <a:buNone/>
              <a:defRPr sz="1600">
                <a:latin typeface="+mn-lt"/>
              </a:defRPr>
            </a:lvl1pPr>
          </a:lstStyle>
          <a:p>
            <a:pPr lvl="0"/>
            <a:r>
              <a:rPr lang="en-US"/>
              <a:t>Click to edit Master text styles</a:t>
            </a:r>
          </a:p>
        </p:txBody>
      </p:sp>
      <p:sp>
        <p:nvSpPr>
          <p:cNvPr id="22" name="Text Placeholder 3">
            <a:extLst>
              <a:ext uri="{FF2B5EF4-FFF2-40B4-BE49-F238E27FC236}">
                <a16:creationId xmlns:a16="http://schemas.microsoft.com/office/drawing/2014/main" xmlns="" id="{EE50320A-D017-45C6-9986-94BC43911E98}"/>
              </a:ext>
            </a:extLst>
          </p:cNvPr>
          <p:cNvSpPr>
            <a:spLocks noGrp="1"/>
          </p:cNvSpPr>
          <p:nvPr>
            <p:ph type="body" sz="quarter" idx="14"/>
          </p:nvPr>
        </p:nvSpPr>
        <p:spPr>
          <a:xfrm>
            <a:off x="953655" y="3470942"/>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3" name="Text Placeholder 2">
            <a:extLst>
              <a:ext uri="{FF2B5EF4-FFF2-40B4-BE49-F238E27FC236}">
                <a16:creationId xmlns:a16="http://schemas.microsoft.com/office/drawing/2014/main" xmlns="" id="{673EB498-F5D2-4E15-990A-2AFA4A377CBB}"/>
              </a:ext>
            </a:extLst>
          </p:cNvPr>
          <p:cNvSpPr>
            <a:spLocks noGrp="1"/>
          </p:cNvSpPr>
          <p:nvPr>
            <p:ph type="body" sz="quarter" idx="15"/>
          </p:nvPr>
        </p:nvSpPr>
        <p:spPr>
          <a:xfrm>
            <a:off x="952500" y="5017901"/>
            <a:ext cx="4838700" cy="908340"/>
          </a:xfrm>
        </p:spPr>
        <p:txBody>
          <a:bodyPr>
            <a:noAutofit/>
          </a:bodyPr>
          <a:lstStyle>
            <a:lvl1pPr marL="0" indent="0">
              <a:buNone/>
              <a:defRPr sz="1600">
                <a:latin typeface="+mn-lt"/>
              </a:defRPr>
            </a:lvl1pPr>
          </a:lstStyle>
          <a:p>
            <a:pPr lvl="0"/>
            <a:r>
              <a:rPr lang="en-US"/>
              <a:t>Click to edit Master text styles</a:t>
            </a:r>
          </a:p>
        </p:txBody>
      </p:sp>
      <p:sp>
        <p:nvSpPr>
          <p:cNvPr id="24" name="Text Placeholder 3">
            <a:extLst>
              <a:ext uri="{FF2B5EF4-FFF2-40B4-BE49-F238E27FC236}">
                <a16:creationId xmlns:a16="http://schemas.microsoft.com/office/drawing/2014/main" xmlns="" id="{1F528150-326B-4BB3-AC38-7FC805DB6BA7}"/>
              </a:ext>
            </a:extLst>
          </p:cNvPr>
          <p:cNvSpPr>
            <a:spLocks noGrp="1"/>
          </p:cNvSpPr>
          <p:nvPr>
            <p:ph type="body" sz="quarter" idx="16"/>
          </p:nvPr>
        </p:nvSpPr>
        <p:spPr>
          <a:xfrm>
            <a:off x="952500" y="4646997"/>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5" name="Text Placeholder 2">
            <a:extLst>
              <a:ext uri="{FF2B5EF4-FFF2-40B4-BE49-F238E27FC236}">
                <a16:creationId xmlns:a16="http://schemas.microsoft.com/office/drawing/2014/main" xmlns="" id="{20EBEFF7-AECA-409B-9ACC-A63A168283BE}"/>
              </a:ext>
            </a:extLst>
          </p:cNvPr>
          <p:cNvSpPr>
            <a:spLocks noGrp="1"/>
          </p:cNvSpPr>
          <p:nvPr>
            <p:ph type="body" sz="quarter" idx="17"/>
          </p:nvPr>
        </p:nvSpPr>
        <p:spPr>
          <a:xfrm>
            <a:off x="6399647" y="2656904"/>
            <a:ext cx="4838700" cy="574318"/>
          </a:xfrm>
        </p:spPr>
        <p:txBody>
          <a:bodyPr>
            <a:noAutofit/>
          </a:bodyPr>
          <a:lstStyle>
            <a:lvl1pPr marL="0" indent="0">
              <a:buNone/>
              <a:defRPr sz="1600">
                <a:latin typeface="+mn-lt"/>
              </a:defRPr>
            </a:lvl1pPr>
          </a:lstStyle>
          <a:p>
            <a:pPr lvl="0"/>
            <a:r>
              <a:rPr lang="en-US"/>
              <a:t>Click to edit Master text styles</a:t>
            </a:r>
          </a:p>
        </p:txBody>
      </p:sp>
      <p:sp>
        <p:nvSpPr>
          <p:cNvPr id="26" name="Text Placeholder 3">
            <a:extLst>
              <a:ext uri="{FF2B5EF4-FFF2-40B4-BE49-F238E27FC236}">
                <a16:creationId xmlns:a16="http://schemas.microsoft.com/office/drawing/2014/main" xmlns="" id="{29E4D063-8666-4D7A-B8C8-2B9383F798E0}"/>
              </a:ext>
            </a:extLst>
          </p:cNvPr>
          <p:cNvSpPr>
            <a:spLocks noGrp="1"/>
          </p:cNvSpPr>
          <p:nvPr>
            <p:ph type="body" sz="quarter" idx="18"/>
          </p:nvPr>
        </p:nvSpPr>
        <p:spPr>
          <a:xfrm>
            <a:off x="6399647" y="2286000"/>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27" name="Text Placeholder 2">
            <a:extLst>
              <a:ext uri="{FF2B5EF4-FFF2-40B4-BE49-F238E27FC236}">
                <a16:creationId xmlns:a16="http://schemas.microsoft.com/office/drawing/2014/main" xmlns="" id="{4717B7CD-A4F9-444E-82B9-8914CB574887}"/>
              </a:ext>
            </a:extLst>
          </p:cNvPr>
          <p:cNvSpPr>
            <a:spLocks noGrp="1"/>
          </p:cNvSpPr>
          <p:nvPr>
            <p:ph type="body" sz="quarter" idx="19"/>
          </p:nvPr>
        </p:nvSpPr>
        <p:spPr>
          <a:xfrm>
            <a:off x="6399647" y="3841846"/>
            <a:ext cx="4838700" cy="908340"/>
          </a:xfrm>
        </p:spPr>
        <p:txBody>
          <a:bodyPr>
            <a:noAutofit/>
          </a:bodyPr>
          <a:lstStyle>
            <a:lvl1pPr marL="0" indent="0">
              <a:buNone/>
              <a:defRPr sz="1600">
                <a:latin typeface="+mn-lt"/>
              </a:defRPr>
            </a:lvl1pPr>
          </a:lstStyle>
          <a:p>
            <a:pPr lvl="0"/>
            <a:r>
              <a:rPr lang="en-US"/>
              <a:t>Click to edit Master text styles</a:t>
            </a:r>
          </a:p>
        </p:txBody>
      </p:sp>
      <p:sp>
        <p:nvSpPr>
          <p:cNvPr id="28" name="Text Placeholder 3">
            <a:extLst>
              <a:ext uri="{FF2B5EF4-FFF2-40B4-BE49-F238E27FC236}">
                <a16:creationId xmlns:a16="http://schemas.microsoft.com/office/drawing/2014/main" xmlns="" id="{2CF285B7-A950-4326-A4D5-F5D542D2D65B}"/>
              </a:ext>
            </a:extLst>
          </p:cNvPr>
          <p:cNvSpPr>
            <a:spLocks noGrp="1"/>
          </p:cNvSpPr>
          <p:nvPr>
            <p:ph type="body" sz="quarter" idx="20"/>
          </p:nvPr>
        </p:nvSpPr>
        <p:spPr>
          <a:xfrm>
            <a:off x="6399647" y="3470942"/>
            <a:ext cx="4838700" cy="315915"/>
          </a:xfrm>
        </p:spPr>
        <p:txBody>
          <a:bodyPr>
            <a:noAutofit/>
          </a:bodyPr>
          <a:lstStyle>
            <a:lvl1pPr>
              <a:buNone/>
              <a:defRPr sz="1800" b="0" spc="0" baseline="0">
                <a:solidFill>
                  <a:schemeClr val="tx2"/>
                </a:solidFill>
                <a:latin typeface="+mj-lt"/>
              </a:defRPr>
            </a:lvl1pPr>
            <a:lvl2pPr>
              <a:buNone/>
              <a:defRPr/>
            </a:lvl2pPr>
            <a:lvl3pPr>
              <a:buNone/>
              <a:defRPr/>
            </a:lvl3pPr>
            <a:lvl4pPr>
              <a:buNone/>
              <a:defRPr/>
            </a:lvl4pPr>
            <a:lvl5pPr>
              <a:buNone/>
              <a:defRPr/>
            </a:lvl5pPr>
          </a:lstStyle>
          <a:p>
            <a:pPr lvl="0"/>
            <a:r>
              <a:rPr lang="en-US"/>
              <a:t>Click to edit Master text styles</a:t>
            </a:r>
          </a:p>
        </p:txBody>
      </p:sp>
      <p:sp>
        <p:nvSpPr>
          <p:cNvPr id="6" name="Footer Placeholder 5">
            <a:extLst>
              <a:ext uri="{FF2B5EF4-FFF2-40B4-BE49-F238E27FC236}">
                <a16:creationId xmlns:a16="http://schemas.microsoft.com/office/drawing/2014/main" xmlns="" id="{2DBF2453-9E16-47FE-A8ED-4661246DE597}"/>
              </a:ext>
            </a:extLst>
          </p:cNvPr>
          <p:cNvSpPr>
            <a:spLocks noGrp="1"/>
          </p:cNvSpPr>
          <p:nvPr>
            <p:ph type="ftr" sz="quarter" idx="22"/>
          </p:nvPr>
        </p:nvSpPr>
        <p:spPr/>
        <p:txBody>
          <a:bodyPr/>
          <a:lstStyle/>
          <a:p>
            <a:r>
              <a:rPr lang="en-US"/>
              <a:t>Annual Review</a:t>
            </a:r>
            <a:endParaRPr lang="en-US" b="0" dirty="0"/>
          </a:p>
        </p:txBody>
      </p:sp>
      <p:sp>
        <p:nvSpPr>
          <p:cNvPr id="7" name="Slide Number Placeholder 6">
            <a:extLst>
              <a:ext uri="{FF2B5EF4-FFF2-40B4-BE49-F238E27FC236}">
                <a16:creationId xmlns:a16="http://schemas.microsoft.com/office/drawing/2014/main" xmlns="" id="{F636E9EA-D950-424A-BC92-F6794D6E5D67}"/>
              </a:ext>
            </a:extLst>
          </p:cNvPr>
          <p:cNvSpPr>
            <a:spLocks noGrp="1"/>
          </p:cNvSpPr>
          <p:nvPr>
            <p:ph type="sldNum" sz="quarter" idx="2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06013587"/>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p15:clr>
            <a:srgbClr val="FBAE40"/>
          </p15:clr>
        </p15:guide>
        <p15:guide id="3" pos="2304">
          <p15:clr>
            <a:srgbClr val="FBAE40"/>
          </p15:clr>
        </p15:guide>
        <p15:guide id="4" pos="5736">
          <p15:clr>
            <a:srgbClr val="FBAE40"/>
          </p15:clr>
        </p15:guide>
        <p15:guide id="5" pos="1944">
          <p15:clr>
            <a:srgbClr val="FBAE40"/>
          </p15:clr>
        </p15:guide>
        <p15:guide id="6" pos="4008">
          <p15:clr>
            <a:srgbClr val="FBAE40"/>
          </p15:clr>
        </p15:guide>
        <p15:guide id="7" orient="horz" pos="1224">
          <p15:clr>
            <a:srgbClr val="FBAE40"/>
          </p15:clr>
        </p15:guide>
        <p15:guide id="8" orient="horz" pos="1440">
          <p15:clr>
            <a:srgbClr val="FBAE40"/>
          </p15:clr>
        </p15:guide>
        <p15:guide id="9" orient="horz" pos="552">
          <p15:clr>
            <a:srgbClr val="FBAE40"/>
          </p15:clr>
        </p15:guide>
        <p15:guide id="10" pos="5352">
          <p15:clr>
            <a:srgbClr val="FBAE40"/>
          </p15:clr>
        </p15:guide>
        <p15:guide id="11" pos="3648">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hank You">
    <p:bg>
      <p:bgPr>
        <a:solidFill>
          <a:schemeClr val="tx1"/>
        </a:solidFill>
        <a:effectLst/>
      </p:bgPr>
    </p:bg>
    <p:spTree>
      <p:nvGrpSpPr>
        <p:cNvPr id="1" name=""/>
        <p:cNvGrpSpPr/>
        <p:nvPr/>
      </p:nvGrpSpPr>
      <p:grpSpPr>
        <a:xfrm>
          <a:off x="0" y="0"/>
          <a:ext cx="0" cy="0"/>
          <a:chOff x="0" y="0"/>
          <a:chExt cx="0" cy="0"/>
        </a:xfrm>
      </p:grpSpPr>
      <p:sp>
        <p:nvSpPr>
          <p:cNvPr id="16" name="Text Placeholder 29">
            <a:extLst>
              <a:ext uri="{FF2B5EF4-FFF2-40B4-BE49-F238E27FC236}">
                <a16:creationId xmlns:a16="http://schemas.microsoft.com/office/drawing/2014/main" xmlns="" id="{BB778BC5-5409-574B-96E2-B45CDD940DF4}"/>
              </a:ext>
            </a:extLst>
          </p:cNvPr>
          <p:cNvSpPr>
            <a:spLocks noGrp="1"/>
          </p:cNvSpPr>
          <p:nvPr>
            <p:ph type="body" sz="quarter" idx="11"/>
          </p:nvPr>
        </p:nvSpPr>
        <p:spPr>
          <a:xfrm>
            <a:off x="6896100" y="5102063"/>
            <a:ext cx="4914900" cy="588795"/>
          </a:xfrm>
        </p:spPr>
        <p:txBody>
          <a:bodyPr lIns="0" tIns="0" rIns="0" bIns="0" anchor="b">
            <a:noAutofit/>
          </a:bodyPr>
          <a:lstStyle>
            <a:lvl1pPr marL="0" indent="0">
              <a:buNone/>
              <a:defRPr sz="1600" b="0" i="0">
                <a:solidFill>
                  <a:schemeClr val="tx2"/>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7" name="Subtitle 2">
            <a:extLst>
              <a:ext uri="{FF2B5EF4-FFF2-40B4-BE49-F238E27FC236}">
                <a16:creationId xmlns:a16="http://schemas.microsoft.com/office/drawing/2014/main" xmlns="" id="{32916F3A-28FA-9A4B-A780-0D687D932893}"/>
              </a:ext>
            </a:extLst>
          </p:cNvPr>
          <p:cNvSpPr>
            <a:spLocks noGrp="1"/>
          </p:cNvSpPr>
          <p:nvPr>
            <p:ph type="subTitle" idx="1"/>
          </p:nvPr>
        </p:nvSpPr>
        <p:spPr>
          <a:xfrm>
            <a:off x="6907623" y="3591098"/>
            <a:ext cx="4903377" cy="1057791"/>
          </a:xfrm>
        </p:spPr>
        <p:txBody>
          <a:bodyPr lIns="0" tIns="0" rIns="0" bIns="0">
            <a:normAutofit/>
          </a:bodyPr>
          <a:lstStyle>
            <a:lvl1pPr marL="0" indent="0" algn="l">
              <a:buNone/>
              <a:defRPr sz="1600" b="0" i="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6" name="Title 1">
            <a:extLst>
              <a:ext uri="{FF2B5EF4-FFF2-40B4-BE49-F238E27FC236}">
                <a16:creationId xmlns:a16="http://schemas.microsoft.com/office/drawing/2014/main" xmlns="" id="{E29321F6-59C5-6E4C-A846-6AD00848A444}"/>
              </a:ext>
            </a:extLst>
          </p:cNvPr>
          <p:cNvSpPr>
            <a:spLocks noGrp="1"/>
          </p:cNvSpPr>
          <p:nvPr>
            <p:ph type="title"/>
          </p:nvPr>
        </p:nvSpPr>
        <p:spPr>
          <a:xfrm>
            <a:off x="6907623" y="2173658"/>
            <a:ext cx="49033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27" name="Straight Connector 26">
            <a:extLst>
              <a:ext uri="{FF2B5EF4-FFF2-40B4-BE49-F238E27FC236}">
                <a16:creationId xmlns:a16="http://schemas.microsoft.com/office/drawing/2014/main" xmlns="" id="{AB5C3BF3-A164-DD48-BD02-4587489DA105}"/>
              </a:ext>
            </a:extLst>
          </p:cNvPr>
          <p:cNvCxnSpPr>
            <a:cxnSpLocks/>
          </p:cNvCxnSpPr>
          <p:nvPr userDrawn="1"/>
        </p:nvCxnSpPr>
        <p:spPr>
          <a:xfrm>
            <a:off x="6896100" y="3233703"/>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1" name="Picture Placeholder 2">
            <a:extLst>
              <a:ext uri="{FF2B5EF4-FFF2-40B4-BE49-F238E27FC236}">
                <a16:creationId xmlns:a16="http://schemas.microsoft.com/office/drawing/2014/main" xmlns="" id="{F8C225AD-C009-894E-8AFA-C94EAA06509C}"/>
              </a:ext>
            </a:extLst>
          </p:cNvPr>
          <p:cNvSpPr>
            <a:spLocks noGrp="1"/>
          </p:cNvSpPr>
          <p:nvPr>
            <p:ph type="pic" sz="quarter" idx="13"/>
          </p:nvPr>
        </p:nvSpPr>
        <p:spPr>
          <a:xfrm>
            <a:off x="0" y="0"/>
            <a:ext cx="6096000" cy="6858000"/>
          </a:xfrm>
        </p:spPr>
        <p:txBody>
          <a:bodyPr/>
          <a:lstStyle/>
          <a:p>
            <a:r>
              <a:rPr lang="en-US"/>
              <a:t>Click icon to add picture</a:t>
            </a:r>
            <a:endParaRPr lang="en-US" dirty="0"/>
          </a:p>
        </p:txBody>
      </p:sp>
      <p:grpSp>
        <p:nvGrpSpPr>
          <p:cNvPr id="30" name="Group 29">
            <a:extLst>
              <a:ext uri="{FF2B5EF4-FFF2-40B4-BE49-F238E27FC236}">
                <a16:creationId xmlns:a16="http://schemas.microsoft.com/office/drawing/2014/main" xmlns="" id="{FFEF81ED-50DF-3946-87D9-407C13C3CE9F}"/>
              </a:ext>
            </a:extLst>
          </p:cNvPr>
          <p:cNvGrpSpPr>
            <a:grpSpLocks/>
          </p:cNvGrpSpPr>
          <p:nvPr userDrawn="1"/>
        </p:nvGrpSpPr>
        <p:grpSpPr bwMode="auto">
          <a:xfrm rot="10800000">
            <a:off x="8870040" y="0"/>
            <a:ext cx="3325208" cy="3325208"/>
            <a:chOff x="0" y="12289"/>
            <a:chExt cx="3550" cy="3551"/>
          </a:xfrm>
        </p:grpSpPr>
        <p:sp>
          <p:nvSpPr>
            <p:cNvPr id="31" name="Freeform 30">
              <a:extLst>
                <a:ext uri="{FF2B5EF4-FFF2-40B4-BE49-F238E27FC236}">
                  <a16:creationId xmlns:a16="http://schemas.microsoft.com/office/drawing/2014/main" xmlns="" id="{4B6857A0-601C-9C40-ADB4-7927C7A4ECA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2" name="Freeform 31">
              <a:extLst>
                <a:ext uri="{FF2B5EF4-FFF2-40B4-BE49-F238E27FC236}">
                  <a16:creationId xmlns:a16="http://schemas.microsoft.com/office/drawing/2014/main" xmlns="" id="{31562ACC-ECB3-4841-A52C-00DAFF438EBF}"/>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3" name="Freeform 32">
              <a:extLst>
                <a:ext uri="{FF2B5EF4-FFF2-40B4-BE49-F238E27FC236}">
                  <a16:creationId xmlns:a16="http://schemas.microsoft.com/office/drawing/2014/main" xmlns="" id="{77C317B8-91B4-7040-AB8C-CE822CA28AA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999130720"/>
      </p:ext>
    </p:extLst>
  </p:cSld>
  <p:clrMapOvr>
    <a:masterClrMapping/>
  </p:clrMapOvr>
  <p:extLst>
    <p:ext uri="{DCECCB84-F9BA-43D5-87BE-67443E8EF086}">
      <p15:sldGuideLst xmlns:p15="http://schemas.microsoft.com/office/powerpoint/2012/main">
        <p15:guide id="1" pos="60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xmlns="" id="{806C6F65-35CD-D64B-992A-0C1C1E00384D}"/>
              </a:ext>
            </a:extLst>
          </p:cNvPr>
          <p:cNvGrpSpPr/>
          <p:nvPr userDrawn="1"/>
        </p:nvGrpSpPr>
        <p:grpSpPr>
          <a:xfrm>
            <a:off x="6362700" y="0"/>
            <a:ext cx="5829298" cy="3235602"/>
            <a:chOff x="5612972" y="1"/>
            <a:chExt cx="6615961" cy="3672246"/>
          </a:xfrm>
        </p:grpSpPr>
        <p:sp>
          <p:nvSpPr>
            <p:cNvPr id="7" name="AutoShape 24">
              <a:extLst>
                <a:ext uri="{FF2B5EF4-FFF2-40B4-BE49-F238E27FC236}">
                  <a16:creationId xmlns:a16="http://schemas.microsoft.com/office/drawing/2014/main" xmlns="" id="{CFD467E2-FF13-7E4F-BEF9-EA1A17665B2D}"/>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8" name="Freeform 7">
              <a:extLst>
                <a:ext uri="{FF2B5EF4-FFF2-40B4-BE49-F238E27FC236}">
                  <a16:creationId xmlns:a16="http://schemas.microsoft.com/office/drawing/2014/main" xmlns="" id="{CA85A327-3157-B442-993A-6900F71249AC}"/>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9" name="Freeform 8">
              <a:extLst>
                <a:ext uri="{FF2B5EF4-FFF2-40B4-BE49-F238E27FC236}">
                  <a16:creationId xmlns:a16="http://schemas.microsoft.com/office/drawing/2014/main" xmlns="" id="{9A459CB4-74AF-0544-AB1E-7CC6D10F84EB}"/>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0" name="Freeform 9">
              <a:extLst>
                <a:ext uri="{FF2B5EF4-FFF2-40B4-BE49-F238E27FC236}">
                  <a16:creationId xmlns:a16="http://schemas.microsoft.com/office/drawing/2014/main" xmlns="" id="{95A20BFD-9142-D64A-A78A-61B75FCA0D76}"/>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11" name="Freeform 10">
              <a:extLst>
                <a:ext uri="{FF2B5EF4-FFF2-40B4-BE49-F238E27FC236}">
                  <a16:creationId xmlns:a16="http://schemas.microsoft.com/office/drawing/2014/main" xmlns="" id="{B80736DF-C890-DB47-AEAA-D3D92505E632}"/>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2" name="Title 1">
            <a:extLst>
              <a:ext uri="{FF2B5EF4-FFF2-40B4-BE49-F238E27FC236}">
                <a16:creationId xmlns:a16="http://schemas.microsoft.com/office/drawing/2014/main" xmlns="" id="{39F93F26-ED5C-E74E-BFBD-E3054DC1B9C1}"/>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spc="50" baseline="0">
                <a:latin typeface="+mj-lt"/>
              </a:defRPr>
            </a:lvl1pPr>
          </a:lstStyle>
          <a:p>
            <a:r>
              <a:rPr lang="en-US"/>
              <a:t>Click to edit Master title style</a:t>
            </a:r>
            <a:endParaRPr lang="en-US" dirty="0"/>
          </a:p>
        </p:txBody>
      </p:sp>
      <p:cxnSp>
        <p:nvCxnSpPr>
          <p:cNvPr id="13" name="Straight Connector 12">
            <a:extLst>
              <a:ext uri="{FF2B5EF4-FFF2-40B4-BE49-F238E27FC236}">
                <a16:creationId xmlns:a16="http://schemas.microsoft.com/office/drawing/2014/main" xmlns="" id="{CF0FD074-81E2-0D4E-8446-C5B415B238A0}"/>
              </a:ext>
            </a:extLst>
          </p:cNvPr>
          <p:cNvCxnSpPr>
            <a:cxnSpLocks/>
          </p:cNvCxnSpPr>
          <p:nvPr userDrawn="1"/>
        </p:nvCxnSpPr>
        <p:spPr>
          <a:xfrm>
            <a:off x="952500" y="1934655"/>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4" name="Text Placeholder 29">
            <a:extLst>
              <a:ext uri="{FF2B5EF4-FFF2-40B4-BE49-F238E27FC236}">
                <a16:creationId xmlns:a16="http://schemas.microsoft.com/office/drawing/2014/main" xmlns="" id="{58AAB058-5FFC-9E4E-AD2E-FB1B4EE51025}"/>
              </a:ext>
            </a:extLst>
          </p:cNvPr>
          <p:cNvSpPr>
            <a:spLocks noGrp="1"/>
          </p:cNvSpPr>
          <p:nvPr>
            <p:ph type="body" sz="quarter" idx="13"/>
          </p:nvPr>
        </p:nvSpPr>
        <p:spPr>
          <a:xfrm>
            <a:off x="952500" y="2818296"/>
            <a:ext cx="2133600"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5" name="Text Placeholder 29">
            <a:extLst>
              <a:ext uri="{FF2B5EF4-FFF2-40B4-BE49-F238E27FC236}">
                <a16:creationId xmlns:a16="http://schemas.microsoft.com/office/drawing/2014/main" xmlns="" id="{18ABDA74-C3EC-274D-BE87-AC5B825A2A4C}"/>
              </a:ext>
            </a:extLst>
          </p:cNvPr>
          <p:cNvSpPr>
            <a:spLocks noGrp="1"/>
          </p:cNvSpPr>
          <p:nvPr>
            <p:ph type="body" sz="quarter" idx="14"/>
          </p:nvPr>
        </p:nvSpPr>
        <p:spPr>
          <a:xfrm>
            <a:off x="952500" y="2209800"/>
            <a:ext cx="2133600"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16" name="Straight Connector 15">
            <a:extLst>
              <a:ext uri="{FF2B5EF4-FFF2-40B4-BE49-F238E27FC236}">
                <a16:creationId xmlns:a16="http://schemas.microsoft.com/office/drawing/2014/main" xmlns="" id="{A3DDE02E-BC75-2645-8725-CA2CFD327A3C}"/>
              </a:ext>
            </a:extLst>
          </p:cNvPr>
          <p:cNvCxnSpPr>
            <a:cxnSpLocks/>
          </p:cNvCxnSpPr>
          <p:nvPr userDrawn="1"/>
        </p:nvCxnSpPr>
        <p:spPr>
          <a:xfrm>
            <a:off x="3663043"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7" name="Text Placeholder 29">
            <a:extLst>
              <a:ext uri="{FF2B5EF4-FFF2-40B4-BE49-F238E27FC236}">
                <a16:creationId xmlns:a16="http://schemas.microsoft.com/office/drawing/2014/main" xmlns="" id="{3ABA9FD1-9B74-F14F-81EF-7B3407196B03}"/>
              </a:ext>
            </a:extLst>
          </p:cNvPr>
          <p:cNvSpPr>
            <a:spLocks noGrp="1"/>
          </p:cNvSpPr>
          <p:nvPr>
            <p:ph type="body" sz="quarter" idx="15"/>
          </p:nvPr>
        </p:nvSpPr>
        <p:spPr>
          <a:xfrm>
            <a:off x="3663042" y="2818296"/>
            <a:ext cx="2128157"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8" name="Text Placeholder 29">
            <a:extLst>
              <a:ext uri="{FF2B5EF4-FFF2-40B4-BE49-F238E27FC236}">
                <a16:creationId xmlns:a16="http://schemas.microsoft.com/office/drawing/2014/main" xmlns="" id="{0E9E9D03-0186-5B4C-A73F-95ADCD08A44A}"/>
              </a:ext>
            </a:extLst>
          </p:cNvPr>
          <p:cNvSpPr>
            <a:spLocks noGrp="1"/>
          </p:cNvSpPr>
          <p:nvPr>
            <p:ph type="body" sz="quarter" idx="16"/>
          </p:nvPr>
        </p:nvSpPr>
        <p:spPr>
          <a:xfrm>
            <a:off x="3663042" y="2209800"/>
            <a:ext cx="2128157"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0" name="Straight Connector 19">
            <a:extLst>
              <a:ext uri="{FF2B5EF4-FFF2-40B4-BE49-F238E27FC236}">
                <a16:creationId xmlns:a16="http://schemas.microsoft.com/office/drawing/2014/main" xmlns="" id="{E01EE6FD-FABB-AD48-92DA-19805B502918}"/>
              </a:ext>
            </a:extLst>
          </p:cNvPr>
          <p:cNvCxnSpPr>
            <a:cxnSpLocks/>
          </p:cNvCxnSpPr>
          <p:nvPr userDrawn="1"/>
        </p:nvCxnSpPr>
        <p:spPr>
          <a:xfrm>
            <a:off x="952500" y="4248119"/>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1" name="Text Placeholder 29">
            <a:extLst>
              <a:ext uri="{FF2B5EF4-FFF2-40B4-BE49-F238E27FC236}">
                <a16:creationId xmlns:a16="http://schemas.microsoft.com/office/drawing/2014/main" xmlns="" id="{F953BCFF-5CB8-784F-ACC1-A14670E62196}"/>
              </a:ext>
            </a:extLst>
          </p:cNvPr>
          <p:cNvSpPr>
            <a:spLocks noGrp="1"/>
          </p:cNvSpPr>
          <p:nvPr>
            <p:ph type="body" sz="quarter" idx="19"/>
          </p:nvPr>
        </p:nvSpPr>
        <p:spPr>
          <a:xfrm>
            <a:off x="952500" y="5131299"/>
            <a:ext cx="2133600"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2" name="Text Placeholder 29">
            <a:extLst>
              <a:ext uri="{FF2B5EF4-FFF2-40B4-BE49-F238E27FC236}">
                <a16:creationId xmlns:a16="http://schemas.microsoft.com/office/drawing/2014/main" xmlns="" id="{97DCC038-CDD3-1D48-B8BA-2617616935C5}"/>
              </a:ext>
            </a:extLst>
          </p:cNvPr>
          <p:cNvSpPr>
            <a:spLocks noGrp="1"/>
          </p:cNvSpPr>
          <p:nvPr>
            <p:ph type="body" sz="quarter" idx="20"/>
          </p:nvPr>
        </p:nvSpPr>
        <p:spPr>
          <a:xfrm>
            <a:off x="952500" y="4522803"/>
            <a:ext cx="2133600"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3" name="Straight Connector 22">
            <a:extLst>
              <a:ext uri="{FF2B5EF4-FFF2-40B4-BE49-F238E27FC236}">
                <a16:creationId xmlns:a16="http://schemas.microsoft.com/office/drawing/2014/main" xmlns="" id="{93BB36CC-7349-334D-A028-58D01025E726}"/>
              </a:ext>
            </a:extLst>
          </p:cNvPr>
          <p:cNvCxnSpPr>
            <a:cxnSpLocks/>
          </p:cNvCxnSpPr>
          <p:nvPr userDrawn="1"/>
        </p:nvCxnSpPr>
        <p:spPr>
          <a:xfrm>
            <a:off x="3663043"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4" name="Text Placeholder 29">
            <a:extLst>
              <a:ext uri="{FF2B5EF4-FFF2-40B4-BE49-F238E27FC236}">
                <a16:creationId xmlns:a16="http://schemas.microsoft.com/office/drawing/2014/main" xmlns="" id="{C20DFC6E-CE65-E94B-921D-38F386E173F2}"/>
              </a:ext>
            </a:extLst>
          </p:cNvPr>
          <p:cNvSpPr>
            <a:spLocks noGrp="1"/>
          </p:cNvSpPr>
          <p:nvPr>
            <p:ph type="body" sz="quarter" idx="21"/>
          </p:nvPr>
        </p:nvSpPr>
        <p:spPr>
          <a:xfrm>
            <a:off x="3663042" y="5131299"/>
            <a:ext cx="2128157"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5" name="Text Placeholder 29">
            <a:extLst>
              <a:ext uri="{FF2B5EF4-FFF2-40B4-BE49-F238E27FC236}">
                <a16:creationId xmlns:a16="http://schemas.microsoft.com/office/drawing/2014/main" xmlns="" id="{773FBF72-A3D8-2F4E-BAD2-2755F0BE4A47}"/>
              </a:ext>
            </a:extLst>
          </p:cNvPr>
          <p:cNvSpPr>
            <a:spLocks noGrp="1"/>
          </p:cNvSpPr>
          <p:nvPr>
            <p:ph type="body" sz="quarter" idx="22"/>
          </p:nvPr>
        </p:nvSpPr>
        <p:spPr>
          <a:xfrm>
            <a:off x="3663042" y="4522803"/>
            <a:ext cx="2128157"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26" name="Straight Connector 25">
            <a:extLst>
              <a:ext uri="{FF2B5EF4-FFF2-40B4-BE49-F238E27FC236}">
                <a16:creationId xmlns:a16="http://schemas.microsoft.com/office/drawing/2014/main" xmlns="" id="{C402C0D4-D9C4-F547-B996-38177302A3DC}"/>
              </a:ext>
            </a:extLst>
          </p:cNvPr>
          <p:cNvCxnSpPr>
            <a:cxnSpLocks/>
          </p:cNvCxnSpPr>
          <p:nvPr userDrawn="1"/>
        </p:nvCxnSpPr>
        <p:spPr>
          <a:xfrm>
            <a:off x="6367055" y="4252111"/>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27" name="Text Placeholder 29">
            <a:extLst>
              <a:ext uri="{FF2B5EF4-FFF2-40B4-BE49-F238E27FC236}">
                <a16:creationId xmlns:a16="http://schemas.microsoft.com/office/drawing/2014/main" xmlns="" id="{9B18A1DC-4A61-514B-9F70-1DCC893EBB17}"/>
              </a:ext>
            </a:extLst>
          </p:cNvPr>
          <p:cNvSpPr>
            <a:spLocks noGrp="1"/>
          </p:cNvSpPr>
          <p:nvPr>
            <p:ph type="body" sz="quarter" idx="23"/>
          </p:nvPr>
        </p:nvSpPr>
        <p:spPr>
          <a:xfrm>
            <a:off x="6367054" y="5131299"/>
            <a:ext cx="2129245" cy="369332"/>
          </a:xfrm>
        </p:spPr>
        <p:txBody>
          <a:bodyPr lIns="0" tIns="0" rIns="0" bIns="0">
            <a:noAutofit/>
          </a:bodyPr>
          <a:lstStyle>
            <a:lvl1pPr marL="0" indent="0">
              <a:lnSpc>
                <a:spcPct val="100000"/>
              </a:lnSpc>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28" name="Text Placeholder 29">
            <a:extLst>
              <a:ext uri="{FF2B5EF4-FFF2-40B4-BE49-F238E27FC236}">
                <a16:creationId xmlns:a16="http://schemas.microsoft.com/office/drawing/2014/main" xmlns="" id="{DD138509-2AA1-D540-90D6-288474956619}"/>
              </a:ext>
            </a:extLst>
          </p:cNvPr>
          <p:cNvSpPr>
            <a:spLocks noGrp="1"/>
          </p:cNvSpPr>
          <p:nvPr>
            <p:ph type="body" sz="quarter" idx="24"/>
          </p:nvPr>
        </p:nvSpPr>
        <p:spPr>
          <a:xfrm>
            <a:off x="6367054" y="4522803"/>
            <a:ext cx="2129245" cy="205837"/>
          </a:xfrm>
        </p:spPr>
        <p:txBody>
          <a:bodyPr lIns="0" tIns="0" rIns="0" bIns="0">
            <a:noAutofit/>
          </a:bodyPr>
          <a:lstStyle>
            <a:lvl1pPr marL="0" indent="0">
              <a:lnSpc>
                <a:spcPct val="100000"/>
              </a:lnSpc>
              <a:spcBef>
                <a:spcPts val="400"/>
              </a:spcBef>
              <a:buNone/>
              <a:defRPr sz="1800" b="0" i="0">
                <a:solidFill>
                  <a:schemeClr val="tx2"/>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5" name="Footer Placeholder 4">
            <a:extLst>
              <a:ext uri="{FF2B5EF4-FFF2-40B4-BE49-F238E27FC236}">
                <a16:creationId xmlns:a16="http://schemas.microsoft.com/office/drawing/2014/main" xmlns="" id="{FDE10C66-2FF2-41F8-98FA-BE4983369645}"/>
              </a:ext>
            </a:extLst>
          </p:cNvPr>
          <p:cNvSpPr>
            <a:spLocks noGrp="1"/>
          </p:cNvSpPr>
          <p:nvPr>
            <p:ph type="ftr" sz="quarter" idx="26"/>
          </p:nvPr>
        </p:nvSpPr>
        <p:spPr/>
        <p:txBody>
          <a:bodyPr/>
          <a:lstStyle/>
          <a:p>
            <a:r>
              <a:rPr lang="en-US"/>
              <a:t>Annual Review</a:t>
            </a:r>
            <a:endParaRPr lang="en-US" b="0" dirty="0"/>
          </a:p>
        </p:txBody>
      </p:sp>
      <p:sp>
        <p:nvSpPr>
          <p:cNvPr id="19" name="Slide Number Placeholder 18">
            <a:extLst>
              <a:ext uri="{FF2B5EF4-FFF2-40B4-BE49-F238E27FC236}">
                <a16:creationId xmlns:a16="http://schemas.microsoft.com/office/drawing/2014/main" xmlns="" id="{1851A3FD-B717-4588-9809-4FFAC5FF47A1}"/>
              </a:ext>
            </a:extLst>
          </p:cNvPr>
          <p:cNvSpPr>
            <a:spLocks noGrp="1"/>
          </p:cNvSpPr>
          <p:nvPr>
            <p:ph type="sldNum" sz="quarter" idx="27"/>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4093066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xmlns="" id="{C82066DD-D313-D148-89C7-338EB873A730}"/>
              </a:ext>
            </a:extLst>
          </p:cNvPr>
          <p:cNvGrpSpPr>
            <a:grpSpLocks/>
          </p:cNvGrpSpPr>
          <p:nvPr userDrawn="1"/>
        </p:nvGrpSpPr>
        <p:grpSpPr bwMode="auto">
          <a:xfrm rot="16200000" flipV="1">
            <a:off x="0" y="3900132"/>
            <a:ext cx="2959226" cy="2959226"/>
            <a:chOff x="0" y="12289"/>
            <a:chExt cx="3550" cy="3551"/>
          </a:xfrm>
        </p:grpSpPr>
        <p:sp>
          <p:nvSpPr>
            <p:cNvPr id="15" name="Freeform 14">
              <a:extLst>
                <a:ext uri="{FF2B5EF4-FFF2-40B4-BE49-F238E27FC236}">
                  <a16:creationId xmlns:a16="http://schemas.microsoft.com/office/drawing/2014/main" xmlns="" id="{A5BBD7C7-99D1-E841-A081-6912D1F2B85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6" name="Freeform 15">
              <a:extLst>
                <a:ext uri="{FF2B5EF4-FFF2-40B4-BE49-F238E27FC236}">
                  <a16:creationId xmlns:a16="http://schemas.microsoft.com/office/drawing/2014/main" xmlns="" id="{227A14EE-CB79-754A-8B19-EB9874B3158E}"/>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19" name="Freeform 18">
              <a:extLst>
                <a:ext uri="{FF2B5EF4-FFF2-40B4-BE49-F238E27FC236}">
                  <a16:creationId xmlns:a16="http://schemas.microsoft.com/office/drawing/2014/main" xmlns="" id="{35B38B80-C3D3-4C47-B468-C41A8FF36F2A}"/>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14" name="Picture Placeholder 2">
            <a:extLst>
              <a:ext uri="{FF2B5EF4-FFF2-40B4-BE49-F238E27FC236}">
                <a16:creationId xmlns:a16="http://schemas.microsoft.com/office/drawing/2014/main" xmlns="" id="{F0C4E8C2-3240-594A-9D5E-1BCD1AF44C5E}"/>
              </a:ext>
            </a:extLst>
          </p:cNvPr>
          <p:cNvSpPr>
            <a:spLocks noGrp="1"/>
          </p:cNvSpPr>
          <p:nvPr>
            <p:ph type="pic" sz="quarter" idx="13"/>
          </p:nvPr>
        </p:nvSpPr>
        <p:spPr>
          <a:xfrm>
            <a:off x="6096000" y="-22543"/>
            <a:ext cx="6096000" cy="6903086"/>
          </a:xfrm>
        </p:spPr>
        <p:txBody>
          <a:bodyPr/>
          <a:lstStyle/>
          <a:p>
            <a:r>
              <a:rPr lang="en-US"/>
              <a:t>Click icon to add picture</a:t>
            </a:r>
            <a:endParaRPr lang="en-US" dirty="0"/>
          </a:p>
        </p:txBody>
      </p:sp>
      <p:sp>
        <p:nvSpPr>
          <p:cNvPr id="9" name="Title 1">
            <a:extLst>
              <a:ext uri="{FF2B5EF4-FFF2-40B4-BE49-F238E27FC236}">
                <a16:creationId xmlns:a16="http://schemas.microsoft.com/office/drawing/2014/main" xmlns="" id="{A5C37098-CEB2-1E45-989B-3DD92F3B1A30}"/>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latin typeface="+mj-lt"/>
              </a:defRPr>
            </a:lvl1pPr>
          </a:lstStyle>
          <a:p>
            <a:r>
              <a:rPr lang="en-US"/>
              <a:t>Click to edit Master title style</a:t>
            </a:r>
            <a:endParaRPr lang="en-US" dirty="0"/>
          </a:p>
        </p:txBody>
      </p:sp>
      <p:cxnSp>
        <p:nvCxnSpPr>
          <p:cNvPr id="17" name="Straight Connector 16">
            <a:extLst>
              <a:ext uri="{FF2B5EF4-FFF2-40B4-BE49-F238E27FC236}">
                <a16:creationId xmlns:a16="http://schemas.microsoft.com/office/drawing/2014/main" xmlns="" id="{1D23F761-57FC-3649-AE84-0C3EF95EF561}"/>
              </a:ext>
            </a:extLst>
          </p:cNvPr>
          <p:cNvCxnSpPr>
            <a:cxnSpLocks/>
          </p:cNvCxnSpPr>
          <p:nvPr userDrawn="1"/>
        </p:nvCxnSpPr>
        <p:spPr>
          <a:xfrm>
            <a:off x="952500" y="1939108"/>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sp>
        <p:nvSpPr>
          <p:cNvPr id="18" name="Text Placeholder 29">
            <a:extLst>
              <a:ext uri="{FF2B5EF4-FFF2-40B4-BE49-F238E27FC236}">
                <a16:creationId xmlns:a16="http://schemas.microsoft.com/office/drawing/2014/main" xmlns="" id="{E66F2BC9-2F8A-1543-9AFD-9BAB0E75B31C}"/>
              </a:ext>
            </a:extLst>
          </p:cNvPr>
          <p:cNvSpPr>
            <a:spLocks noGrp="1"/>
          </p:cNvSpPr>
          <p:nvPr>
            <p:ph type="body" sz="quarter" idx="11"/>
          </p:nvPr>
        </p:nvSpPr>
        <p:spPr>
          <a:xfrm>
            <a:off x="952499" y="2289363"/>
            <a:ext cx="4572001" cy="2795232"/>
          </a:xfrm>
        </p:spPr>
        <p:txBody>
          <a:bodyPr lIns="0" tIns="0" rIns="0" bIns="0">
            <a:noAutofit/>
          </a:bodyPr>
          <a:lstStyle>
            <a:lvl1pPr marL="0" indent="0">
              <a:lnSpc>
                <a:spcPct val="100000"/>
              </a:lnSpc>
              <a:buNone/>
              <a:defRPr sz="16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4" name="Footer Placeholder 3">
            <a:extLst>
              <a:ext uri="{FF2B5EF4-FFF2-40B4-BE49-F238E27FC236}">
                <a16:creationId xmlns:a16="http://schemas.microsoft.com/office/drawing/2014/main" xmlns="" id="{DB285929-1018-4370-A170-074C414B2281}"/>
              </a:ext>
            </a:extLst>
          </p:cNvPr>
          <p:cNvSpPr>
            <a:spLocks noGrp="1"/>
          </p:cNvSpPr>
          <p:nvPr>
            <p:ph type="ftr" sz="quarter" idx="15"/>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xmlns="" id="{6184536E-AD08-4371-85E9-A816C30B6AE7}"/>
              </a:ext>
            </a:extLst>
          </p:cNvPr>
          <p:cNvSpPr>
            <a:spLocks noGrp="1"/>
          </p:cNvSpPr>
          <p:nvPr>
            <p:ph type="sldNum" sz="quarter" idx="16"/>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073769527"/>
      </p:ext>
    </p:extLst>
  </p:cSld>
  <p:clrMapOvr>
    <a:masterClrMapping/>
  </p:clrMapOvr>
  <p:extLst>
    <p:ext uri="{DCECCB84-F9BA-43D5-87BE-67443E8EF086}">
      <p15:sldGuideLst xmlns:p15="http://schemas.microsoft.com/office/powerpoint/2012/main">
        <p15:guide id="1" pos="600">
          <p15:clr>
            <a:srgbClr val="FBAE40"/>
          </p15:clr>
        </p15:guide>
        <p15:guide id="6" pos="3480" userDrawn="1">
          <p15:clr>
            <a:srgbClr val="FBAE40"/>
          </p15:clr>
        </p15:guide>
        <p15:guide id="7" orient="horz" pos="1440" userDrawn="1">
          <p15:clr>
            <a:srgbClr val="FBAE40"/>
          </p15:clr>
        </p15:guide>
        <p15:guide id="9" orient="horz" pos="1224" userDrawn="1">
          <p15:clr>
            <a:srgbClr val="FBAE40"/>
          </p15:clr>
        </p15:guide>
        <p15:guide id="10" orient="horz" pos="552"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reak">
    <p:bg>
      <p:bgPr>
        <a:solidFill>
          <a:schemeClr val="tx1"/>
        </a:solidFill>
        <a:effectLst/>
      </p:bgPr>
    </p:bg>
    <p:spTree>
      <p:nvGrpSpPr>
        <p:cNvPr id="1" name=""/>
        <p:cNvGrpSpPr/>
        <p:nvPr/>
      </p:nvGrpSpPr>
      <p:grpSpPr>
        <a:xfrm>
          <a:off x="0" y="0"/>
          <a:ext cx="0" cy="0"/>
          <a:chOff x="0" y="0"/>
          <a:chExt cx="0" cy="0"/>
        </a:xfrm>
      </p:grpSpPr>
      <p:sp>
        <p:nvSpPr>
          <p:cNvPr id="21" name="Picture Placeholder 2">
            <a:extLst>
              <a:ext uri="{FF2B5EF4-FFF2-40B4-BE49-F238E27FC236}">
                <a16:creationId xmlns:a16="http://schemas.microsoft.com/office/drawing/2014/main" xmlns="" id="{50E2385F-F6FA-D345-AF77-A9EE8E49310D}"/>
              </a:ext>
            </a:extLst>
          </p:cNvPr>
          <p:cNvSpPr>
            <a:spLocks noGrp="1"/>
          </p:cNvSpPr>
          <p:nvPr>
            <p:ph type="pic" sz="quarter" idx="13"/>
          </p:nvPr>
        </p:nvSpPr>
        <p:spPr>
          <a:xfrm>
            <a:off x="0" y="0"/>
            <a:ext cx="12191998" cy="6858000"/>
          </a:xfrm>
          <a:solidFill>
            <a:schemeClr val="accent2"/>
          </a:solidFill>
        </p:spPr>
        <p:txBody>
          <a:bodyPr/>
          <a:lstStyle/>
          <a:p>
            <a:r>
              <a:rPr lang="en-US"/>
              <a:t>Click icon to add picture</a:t>
            </a:r>
            <a:endParaRPr lang="en-US" dirty="0"/>
          </a:p>
        </p:txBody>
      </p:sp>
      <p:sp>
        <p:nvSpPr>
          <p:cNvPr id="18" name="Title 1">
            <a:extLst>
              <a:ext uri="{FF2B5EF4-FFF2-40B4-BE49-F238E27FC236}">
                <a16:creationId xmlns:a16="http://schemas.microsoft.com/office/drawing/2014/main" xmlns="" id="{8D492973-78E3-D34E-835E-CF2D4517016D}"/>
              </a:ext>
            </a:extLst>
          </p:cNvPr>
          <p:cNvSpPr>
            <a:spLocks noGrp="1"/>
          </p:cNvSpPr>
          <p:nvPr>
            <p:ph type="title"/>
          </p:nvPr>
        </p:nvSpPr>
        <p:spPr>
          <a:xfrm>
            <a:off x="7193943" y="3045437"/>
            <a:ext cx="4941477" cy="610863"/>
          </a:xfrm>
          <a:prstGeom prst="rect">
            <a:avLst/>
          </a:prstGeom>
        </p:spPr>
        <p:txBody>
          <a:bodyPr lIns="0" tIns="0" rIns="0" bIns="0" anchor="b" anchorCtr="0">
            <a:normAutofit/>
          </a:bodyPr>
          <a:lstStyle>
            <a:lvl1pPr>
              <a:defRPr sz="4100" b="1" i="0" baseline="0">
                <a:solidFill>
                  <a:schemeClr val="tx1"/>
                </a:solidFill>
                <a:latin typeface="+mj-lt"/>
              </a:defRPr>
            </a:lvl1pPr>
          </a:lstStyle>
          <a:p>
            <a:r>
              <a:rPr lang="en-US"/>
              <a:t>Click to edit Master title style</a:t>
            </a:r>
            <a:endParaRPr lang="en-US" dirty="0"/>
          </a:p>
        </p:txBody>
      </p:sp>
      <p:cxnSp>
        <p:nvCxnSpPr>
          <p:cNvPr id="20" name="Straight Connector 19">
            <a:extLst>
              <a:ext uri="{FF2B5EF4-FFF2-40B4-BE49-F238E27FC236}">
                <a16:creationId xmlns:a16="http://schemas.microsoft.com/office/drawing/2014/main" xmlns="" id="{4BE3A3D6-A0AD-C84D-8B2A-743F5F95432E}"/>
              </a:ext>
            </a:extLst>
          </p:cNvPr>
          <p:cNvCxnSpPr>
            <a:cxnSpLocks/>
          </p:cNvCxnSpPr>
          <p:nvPr userDrawn="1"/>
        </p:nvCxnSpPr>
        <p:spPr>
          <a:xfrm>
            <a:off x="7154721" y="4003877"/>
            <a:ext cx="2133600" cy="3992"/>
          </a:xfrm>
          <a:prstGeom prst="line">
            <a:avLst/>
          </a:prstGeom>
          <a:ln w="101600">
            <a:solidFill>
              <a:schemeClr val="tx2"/>
            </a:solidFill>
          </a:ln>
        </p:spPr>
        <p:style>
          <a:lnRef idx="1">
            <a:schemeClr val="dk1"/>
          </a:lnRef>
          <a:fillRef idx="0">
            <a:schemeClr val="dk1"/>
          </a:fillRef>
          <a:effectRef idx="0">
            <a:schemeClr val="dk1"/>
          </a:effectRef>
          <a:fontRef idx="minor">
            <a:schemeClr val="tx1"/>
          </a:fontRef>
        </p:style>
      </p:cxnSp>
      <p:grpSp>
        <p:nvGrpSpPr>
          <p:cNvPr id="22" name="Group 21">
            <a:extLst>
              <a:ext uri="{FF2B5EF4-FFF2-40B4-BE49-F238E27FC236}">
                <a16:creationId xmlns:a16="http://schemas.microsoft.com/office/drawing/2014/main" xmlns="" id="{F4CB38BE-0FF2-694C-AA3C-D73DBF7C332C}"/>
              </a:ext>
            </a:extLst>
          </p:cNvPr>
          <p:cNvGrpSpPr>
            <a:grpSpLocks/>
          </p:cNvGrpSpPr>
          <p:nvPr userDrawn="1"/>
        </p:nvGrpSpPr>
        <p:grpSpPr bwMode="auto">
          <a:xfrm rot="10800000">
            <a:off x="9509760" y="-3"/>
            <a:ext cx="2682238" cy="2682238"/>
            <a:chOff x="0" y="12289"/>
            <a:chExt cx="3550" cy="3551"/>
          </a:xfrm>
          <a:solidFill>
            <a:schemeClr val="tx1"/>
          </a:solidFill>
        </p:grpSpPr>
        <p:sp>
          <p:nvSpPr>
            <p:cNvPr id="23" name="Freeform 22">
              <a:extLst>
                <a:ext uri="{FF2B5EF4-FFF2-40B4-BE49-F238E27FC236}">
                  <a16:creationId xmlns:a16="http://schemas.microsoft.com/office/drawing/2014/main" xmlns="" id="{F0257420-2EA0-6348-8B9E-1414F5297265}"/>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4" name="Freeform 23">
              <a:extLst>
                <a:ext uri="{FF2B5EF4-FFF2-40B4-BE49-F238E27FC236}">
                  <a16:creationId xmlns:a16="http://schemas.microsoft.com/office/drawing/2014/main" xmlns="" id="{7FE65C23-C0EF-BB41-884A-01C2A7356159}"/>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5" name="Freeform 24">
              <a:extLst>
                <a:ext uri="{FF2B5EF4-FFF2-40B4-BE49-F238E27FC236}">
                  <a16:creationId xmlns:a16="http://schemas.microsoft.com/office/drawing/2014/main" xmlns="" id="{F73F5EB6-53C7-D44C-9003-FB5A81F9890D}"/>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2357889184"/>
      </p:ext>
    </p:extLst>
  </p:cSld>
  <p:clrMapOvr>
    <a:masterClrMapping/>
  </p:clrMapOvr>
  <p:extLst>
    <p:ext uri="{DCECCB84-F9BA-43D5-87BE-67443E8EF086}">
      <p15:sldGuideLst xmlns:p15="http://schemas.microsoft.com/office/powerpoint/2012/main">
        <p15:guide id="2" pos="7104">
          <p15:clr>
            <a:srgbClr val="FBAE40"/>
          </p15:clr>
        </p15:guide>
        <p15:guide id="3" pos="4344" userDrawn="1">
          <p15:clr>
            <a:srgbClr val="FBAE40"/>
          </p15:clr>
        </p15:guide>
        <p15:guide id="4" pos="4560" userDrawn="1">
          <p15:clr>
            <a:srgbClr val="FBAE40"/>
          </p15:clr>
        </p15:guide>
        <p15:guide id="8" orient="horz" pos="1848"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rt">
    <p:bg>
      <p:bgPr>
        <a:solidFill>
          <a:schemeClr val="tx1"/>
        </a:solidFill>
        <a:effectLst/>
      </p:bgPr>
    </p:bg>
    <p:spTree>
      <p:nvGrpSpPr>
        <p:cNvPr id="1" name=""/>
        <p:cNvGrpSpPr/>
        <p:nvPr/>
      </p:nvGrpSpPr>
      <p:grpSpPr>
        <a:xfrm>
          <a:off x="0" y="0"/>
          <a:ext cx="0" cy="0"/>
          <a:chOff x="0" y="0"/>
          <a:chExt cx="0" cy="0"/>
        </a:xfrm>
      </p:grpSpPr>
      <p:sp>
        <p:nvSpPr>
          <p:cNvPr id="6" name="Chart Placeholder 5">
            <a:extLst>
              <a:ext uri="{FF2B5EF4-FFF2-40B4-BE49-F238E27FC236}">
                <a16:creationId xmlns:a16="http://schemas.microsoft.com/office/drawing/2014/main" xmlns="" id="{75992517-0394-6B43-B15D-2A86A34512F3}"/>
              </a:ext>
            </a:extLst>
          </p:cNvPr>
          <p:cNvSpPr>
            <a:spLocks noGrp="1"/>
          </p:cNvSpPr>
          <p:nvPr>
            <p:ph type="chart" sz="quarter" idx="10"/>
          </p:nvPr>
        </p:nvSpPr>
        <p:spPr>
          <a:xfrm>
            <a:off x="952500" y="1939108"/>
            <a:ext cx="10352810" cy="4110702"/>
          </a:xfrm>
        </p:spPr>
        <p:txBody>
          <a:bodyPr/>
          <a:lstStyle>
            <a:lvl1pPr>
              <a:defRPr>
                <a:solidFill>
                  <a:schemeClr val="tx1"/>
                </a:solidFill>
              </a:defRPr>
            </a:lvl1pPr>
          </a:lstStyle>
          <a:p>
            <a:r>
              <a:rPr lang="en-US"/>
              <a:t>Click icon to add chart</a:t>
            </a:r>
            <a:endParaRPr lang="en-US" dirty="0"/>
          </a:p>
        </p:txBody>
      </p:sp>
      <p:sp>
        <p:nvSpPr>
          <p:cNvPr id="16" name="Title 1">
            <a:extLst>
              <a:ext uri="{FF2B5EF4-FFF2-40B4-BE49-F238E27FC236}">
                <a16:creationId xmlns:a16="http://schemas.microsoft.com/office/drawing/2014/main" xmlns="" id="{109B023A-F28F-184D-BA48-3F1C0502AE0A}"/>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4" name="Footer Placeholder 3">
            <a:extLst>
              <a:ext uri="{FF2B5EF4-FFF2-40B4-BE49-F238E27FC236}">
                <a16:creationId xmlns:a16="http://schemas.microsoft.com/office/drawing/2014/main" xmlns="" id="{D1578EA5-216B-41F7-80D1-9ED07FFDB66F}"/>
              </a:ext>
            </a:extLst>
          </p:cNvPr>
          <p:cNvSpPr>
            <a:spLocks noGrp="1"/>
          </p:cNvSpPr>
          <p:nvPr>
            <p:ph type="ftr" sz="quarter" idx="12"/>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xmlns="" id="{C772CC63-C628-4456-9B92-DA4E670BAC0D}"/>
              </a:ext>
            </a:extLst>
          </p:cNvPr>
          <p:cNvSpPr>
            <a:spLocks noGrp="1"/>
          </p:cNvSpPr>
          <p:nvPr>
            <p:ph type="sldNum" sz="quarter" idx="1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065862895"/>
      </p:ext>
    </p:extLst>
  </p:cSld>
  <p:clrMapOvr>
    <a:masterClrMapping/>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1392" userDrawn="1">
          <p15:clr>
            <a:srgbClr val="FBAE40"/>
          </p15:clr>
        </p15:guide>
        <p15:guide id="10" orient="horz" pos="552"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p:bg>
      <p:bgPr>
        <a:solidFill>
          <a:schemeClr val="tx1"/>
        </a:solidFill>
        <a:effectLst/>
      </p:bgPr>
    </p:bg>
    <p:spTree>
      <p:nvGrpSpPr>
        <p:cNvPr id="1" name=""/>
        <p:cNvGrpSpPr/>
        <p:nvPr/>
      </p:nvGrpSpPr>
      <p:grpSpPr>
        <a:xfrm>
          <a:off x="0" y="0"/>
          <a:ext cx="0" cy="0"/>
          <a:chOff x="0" y="0"/>
          <a:chExt cx="0" cy="0"/>
        </a:xfrm>
      </p:grpSpPr>
      <p:sp>
        <p:nvSpPr>
          <p:cNvPr id="16" name="Title 1">
            <a:extLst>
              <a:ext uri="{FF2B5EF4-FFF2-40B4-BE49-F238E27FC236}">
                <a16:creationId xmlns:a16="http://schemas.microsoft.com/office/drawing/2014/main" xmlns="" id="{109B023A-F28F-184D-BA48-3F1C0502AE0A}"/>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9" name="Table Placeholder 2">
            <a:extLst>
              <a:ext uri="{FF2B5EF4-FFF2-40B4-BE49-F238E27FC236}">
                <a16:creationId xmlns:a16="http://schemas.microsoft.com/office/drawing/2014/main" xmlns="" id="{1506B022-475A-6647-98FF-D5C319A0C7C4}"/>
              </a:ext>
            </a:extLst>
          </p:cNvPr>
          <p:cNvSpPr>
            <a:spLocks noGrp="1"/>
          </p:cNvSpPr>
          <p:nvPr>
            <p:ph type="tbl" sz="quarter" idx="10"/>
          </p:nvPr>
        </p:nvSpPr>
        <p:spPr>
          <a:xfrm>
            <a:off x="952500" y="2209800"/>
            <a:ext cx="10287000" cy="2593109"/>
          </a:xfrm>
        </p:spPr>
        <p:txBody>
          <a:bodyPr/>
          <a:lstStyle/>
          <a:p>
            <a:r>
              <a:rPr lang="en-US"/>
              <a:t>Click icon to add table</a:t>
            </a:r>
            <a:endParaRPr lang="en-US" dirty="0"/>
          </a:p>
        </p:txBody>
      </p:sp>
      <p:sp>
        <p:nvSpPr>
          <p:cNvPr id="4" name="Footer Placeholder 3">
            <a:extLst>
              <a:ext uri="{FF2B5EF4-FFF2-40B4-BE49-F238E27FC236}">
                <a16:creationId xmlns:a16="http://schemas.microsoft.com/office/drawing/2014/main" xmlns="" id="{DB42D896-6ACC-40D7-8D8B-F9AF3E7DE1A1}"/>
              </a:ext>
            </a:extLst>
          </p:cNvPr>
          <p:cNvSpPr>
            <a:spLocks noGrp="1"/>
          </p:cNvSpPr>
          <p:nvPr>
            <p:ph type="ftr" sz="quarter" idx="12"/>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xmlns="" id="{E69F7A1E-B7E2-4E9C-A66C-BCE08900C5F1}"/>
              </a:ext>
            </a:extLst>
          </p:cNvPr>
          <p:cNvSpPr>
            <a:spLocks noGrp="1"/>
          </p:cNvSpPr>
          <p:nvPr>
            <p:ph type="sldNum" sz="quarter" idx="13"/>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401310734"/>
      </p:ext>
    </p:extLst>
  </p:cSld>
  <p:clrMapOvr>
    <a:masterClrMapping/>
  </p:clrMapOvr>
  <p:extLst>
    <p:ext uri="{DCECCB84-F9BA-43D5-87BE-67443E8EF086}">
      <p15:sldGuideLst xmlns:p15="http://schemas.microsoft.com/office/powerpoint/2012/main">
        <p15:guide id="1" pos="600">
          <p15:clr>
            <a:srgbClr val="FBAE40"/>
          </p15:clr>
        </p15:guide>
        <p15:guide id="2" pos="7080">
          <p15:clr>
            <a:srgbClr val="FBAE40"/>
          </p15:clr>
        </p15:guide>
        <p15:guide id="3" pos="2880">
          <p15:clr>
            <a:srgbClr val="FBAE40"/>
          </p15:clr>
        </p15:guide>
        <p15:guide id="4" pos="5160">
          <p15:clr>
            <a:srgbClr val="FBAE40"/>
          </p15:clr>
        </p15:guide>
        <p15:guide id="5" pos="2520">
          <p15:clr>
            <a:srgbClr val="FBAE40"/>
          </p15:clr>
        </p15:guide>
        <p15:guide id="6" pos="4800">
          <p15:clr>
            <a:srgbClr val="FBAE40"/>
          </p15:clr>
        </p15:guide>
        <p15:guide id="7" orient="horz" pos="1224">
          <p15:clr>
            <a:srgbClr val="FBAE40"/>
          </p15:clr>
        </p15:guide>
        <p15:guide id="8" orient="horz" pos="1392">
          <p15:clr>
            <a:srgbClr val="FBAE40"/>
          </p15:clr>
        </p15:guide>
        <p15:guide id="10" orient="horz" pos="55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bg>
      <p:bgPr>
        <a:solidFill>
          <a:schemeClr val="tx1"/>
        </a:solidFill>
        <a:effectLst/>
      </p:bgPr>
    </p:bg>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xmlns="" id="{A5C37098-CEB2-1E45-989B-3DD92F3B1A30}"/>
              </a:ext>
            </a:extLst>
          </p:cNvPr>
          <p:cNvSpPr>
            <a:spLocks noGrp="1"/>
          </p:cNvSpPr>
          <p:nvPr>
            <p:ph type="title"/>
          </p:nvPr>
        </p:nvSpPr>
        <p:spPr>
          <a:xfrm>
            <a:off x="964022" y="2476500"/>
            <a:ext cx="7132320" cy="3289971"/>
          </a:xfrm>
          <a:prstGeom prst="rect">
            <a:avLst/>
          </a:prstGeom>
          <a:ln>
            <a:noFill/>
          </a:ln>
        </p:spPr>
        <p:txBody>
          <a:bodyPr lIns="0" tIns="0" rIns="0" bIns="0" anchor="t" anchorCtr="0">
            <a:normAutofit/>
          </a:bodyPr>
          <a:lstStyle>
            <a:lvl1pPr>
              <a:lnSpc>
                <a:spcPct val="100000"/>
              </a:lnSpc>
              <a:defRPr sz="2800" b="0" i="0">
                <a:solidFill>
                  <a:schemeClr val="bg1"/>
                </a:solidFill>
                <a:latin typeface="+mn-lt"/>
              </a:defRPr>
            </a:lvl1pPr>
          </a:lstStyle>
          <a:p>
            <a:r>
              <a:rPr lang="en-US"/>
              <a:t>Click to edit Master title style</a:t>
            </a:r>
            <a:endParaRPr lang="en-US" dirty="0"/>
          </a:p>
        </p:txBody>
      </p:sp>
      <p:sp>
        <p:nvSpPr>
          <p:cNvPr id="10" name="TextBox 9">
            <a:extLst>
              <a:ext uri="{FF2B5EF4-FFF2-40B4-BE49-F238E27FC236}">
                <a16:creationId xmlns:a16="http://schemas.microsoft.com/office/drawing/2014/main" xmlns="" id="{E902327D-DBD4-7A4E-ABF2-A946A559A8AD}"/>
              </a:ext>
            </a:extLst>
          </p:cNvPr>
          <p:cNvSpPr txBox="1"/>
          <p:nvPr userDrawn="1"/>
        </p:nvSpPr>
        <p:spPr>
          <a:xfrm>
            <a:off x="699948" y="548291"/>
            <a:ext cx="1589372" cy="3170099"/>
          </a:xfrm>
          <a:prstGeom prst="rect">
            <a:avLst/>
          </a:prstGeom>
          <a:noFill/>
        </p:spPr>
        <p:txBody>
          <a:bodyPr wrap="square" rtlCol="0">
            <a:spAutoFit/>
          </a:bodyPr>
          <a:lstStyle/>
          <a:p>
            <a:r>
              <a:rPr lang="en-US" sz="20000" b="1" dirty="0">
                <a:solidFill>
                  <a:schemeClr val="bg1"/>
                </a:solidFill>
              </a:rPr>
              <a:t>“</a:t>
            </a:r>
          </a:p>
        </p:txBody>
      </p:sp>
      <p:grpSp>
        <p:nvGrpSpPr>
          <p:cNvPr id="18" name="Group 17">
            <a:extLst>
              <a:ext uri="{FF2B5EF4-FFF2-40B4-BE49-F238E27FC236}">
                <a16:creationId xmlns:a16="http://schemas.microsoft.com/office/drawing/2014/main" xmlns="" id="{6ACB4ADD-D9F4-984E-B29D-A2CF6D19E810}"/>
              </a:ext>
            </a:extLst>
          </p:cNvPr>
          <p:cNvGrpSpPr/>
          <p:nvPr userDrawn="1"/>
        </p:nvGrpSpPr>
        <p:grpSpPr>
          <a:xfrm>
            <a:off x="6362700" y="0"/>
            <a:ext cx="5829298" cy="3235602"/>
            <a:chOff x="5612972" y="1"/>
            <a:chExt cx="6615961" cy="3672246"/>
          </a:xfrm>
        </p:grpSpPr>
        <p:sp>
          <p:nvSpPr>
            <p:cNvPr id="19" name="AutoShape 24">
              <a:extLst>
                <a:ext uri="{FF2B5EF4-FFF2-40B4-BE49-F238E27FC236}">
                  <a16:creationId xmlns:a16="http://schemas.microsoft.com/office/drawing/2014/main" xmlns="" id="{5017C477-A988-7041-8A67-3D8294D6AD7C}"/>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0" name="Freeform 19">
              <a:extLst>
                <a:ext uri="{FF2B5EF4-FFF2-40B4-BE49-F238E27FC236}">
                  <a16:creationId xmlns:a16="http://schemas.microsoft.com/office/drawing/2014/main" xmlns="" id="{206D7F37-5DD1-A24E-9CCA-84B2A168554D}"/>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1" name="Freeform 20">
              <a:extLst>
                <a:ext uri="{FF2B5EF4-FFF2-40B4-BE49-F238E27FC236}">
                  <a16:creationId xmlns:a16="http://schemas.microsoft.com/office/drawing/2014/main" xmlns="" id="{A6E321C8-096C-1B41-B14F-4CA7AE04BB1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2" name="Freeform 21">
              <a:extLst>
                <a:ext uri="{FF2B5EF4-FFF2-40B4-BE49-F238E27FC236}">
                  <a16:creationId xmlns:a16="http://schemas.microsoft.com/office/drawing/2014/main" xmlns="" id="{32B3FDD4-EB13-F44F-99D0-BFAB06F00B3A}"/>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23" name="Freeform 22">
              <a:extLst>
                <a:ext uri="{FF2B5EF4-FFF2-40B4-BE49-F238E27FC236}">
                  <a16:creationId xmlns:a16="http://schemas.microsoft.com/office/drawing/2014/main" xmlns="" id="{A20BCBD2-A735-0C43-8C55-B384372AC62C}"/>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grpSp>
        <p:nvGrpSpPr>
          <p:cNvPr id="24" name="Group 23">
            <a:extLst>
              <a:ext uri="{FF2B5EF4-FFF2-40B4-BE49-F238E27FC236}">
                <a16:creationId xmlns:a16="http://schemas.microsoft.com/office/drawing/2014/main" xmlns="" id="{669A90A7-BF26-684E-8C8B-638053DA1234}"/>
              </a:ext>
            </a:extLst>
          </p:cNvPr>
          <p:cNvGrpSpPr>
            <a:grpSpLocks/>
          </p:cNvGrpSpPr>
          <p:nvPr userDrawn="1"/>
        </p:nvGrpSpPr>
        <p:grpSpPr bwMode="auto">
          <a:xfrm rot="16200000" flipV="1">
            <a:off x="0" y="3900132"/>
            <a:ext cx="2959226" cy="2959226"/>
            <a:chOff x="0" y="12289"/>
            <a:chExt cx="3550" cy="3551"/>
          </a:xfrm>
        </p:grpSpPr>
        <p:sp>
          <p:nvSpPr>
            <p:cNvPr id="25" name="Freeform 24">
              <a:extLst>
                <a:ext uri="{FF2B5EF4-FFF2-40B4-BE49-F238E27FC236}">
                  <a16:creationId xmlns:a16="http://schemas.microsoft.com/office/drawing/2014/main" xmlns="" id="{861D8E86-886A-8744-BC4C-FE82B02438F1}"/>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6" name="Freeform 25">
              <a:extLst>
                <a:ext uri="{FF2B5EF4-FFF2-40B4-BE49-F238E27FC236}">
                  <a16:creationId xmlns:a16="http://schemas.microsoft.com/office/drawing/2014/main" xmlns="" id="{2D967470-E96E-8843-AAD2-E0C8B8077934}"/>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6">
              <a:extLst>
                <a:ext uri="{FF2B5EF4-FFF2-40B4-BE49-F238E27FC236}">
                  <a16:creationId xmlns:a16="http://schemas.microsoft.com/office/drawing/2014/main" xmlns="" id="{C8A27D09-765D-3949-BCCA-238C3514D4CF}"/>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Tree>
    <p:extLst>
      <p:ext uri="{BB962C8B-B14F-4D97-AF65-F5344CB8AC3E}">
        <p14:creationId xmlns:p14="http://schemas.microsoft.com/office/powerpoint/2010/main" val="144782921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560">
          <p15:clr>
            <a:srgbClr val="FBAE40"/>
          </p15:clr>
        </p15:guide>
        <p15:guide id="8" orient="horz" pos="1752" userDrawn="1">
          <p15:clr>
            <a:srgbClr val="FBAE40"/>
          </p15:clr>
        </p15:guide>
        <p15:guide id="9" orient="horz" pos="1248"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eam">
    <p:bg>
      <p:bgPr>
        <a:solidFill>
          <a:schemeClr val="tx1"/>
        </a:solidFill>
        <a:effectLst/>
      </p:bgPr>
    </p:bg>
    <p:spTree>
      <p:nvGrpSpPr>
        <p:cNvPr id="1" name=""/>
        <p:cNvGrpSpPr/>
        <p:nvPr/>
      </p:nvGrpSpPr>
      <p:grpSpPr>
        <a:xfrm>
          <a:off x="0" y="0"/>
          <a:ext cx="0" cy="0"/>
          <a:chOff x="0" y="0"/>
          <a:chExt cx="0" cy="0"/>
        </a:xfrm>
      </p:grpSpPr>
      <p:grpSp>
        <p:nvGrpSpPr>
          <p:cNvPr id="25" name="Group 24">
            <a:extLst>
              <a:ext uri="{FF2B5EF4-FFF2-40B4-BE49-F238E27FC236}">
                <a16:creationId xmlns:a16="http://schemas.microsoft.com/office/drawing/2014/main" xmlns="" id="{A7D9F21A-75CF-6045-8FA1-C4F4E21B699C}"/>
              </a:ext>
            </a:extLst>
          </p:cNvPr>
          <p:cNvGrpSpPr>
            <a:grpSpLocks/>
          </p:cNvGrpSpPr>
          <p:nvPr userDrawn="1"/>
        </p:nvGrpSpPr>
        <p:grpSpPr bwMode="auto">
          <a:xfrm rot="16200000" flipV="1">
            <a:off x="0" y="3900132"/>
            <a:ext cx="2959226" cy="2959226"/>
            <a:chOff x="0" y="12289"/>
            <a:chExt cx="3550" cy="3551"/>
          </a:xfrm>
        </p:grpSpPr>
        <p:sp>
          <p:nvSpPr>
            <p:cNvPr id="26" name="Freeform 25">
              <a:extLst>
                <a:ext uri="{FF2B5EF4-FFF2-40B4-BE49-F238E27FC236}">
                  <a16:creationId xmlns:a16="http://schemas.microsoft.com/office/drawing/2014/main" xmlns="" id="{AEA7E377-BB07-FA43-B532-10A92EE030B0}"/>
                </a:ext>
              </a:extLst>
            </p:cNvPr>
            <p:cNvSpPr>
              <a:spLocks/>
            </p:cNvSpPr>
            <p:nvPr/>
          </p:nvSpPr>
          <p:spPr bwMode="auto">
            <a:xfrm>
              <a:off x="0" y="12289"/>
              <a:ext cx="1789" cy="2386"/>
            </a:xfrm>
            <a:custGeom>
              <a:avLst/>
              <a:gdLst>
                <a:gd name="T0" fmla="*/ 0 w 1789"/>
                <a:gd name="T1" fmla="+- 0 12290 12290"/>
                <a:gd name="T2" fmla="*/ 12290 h 2386"/>
                <a:gd name="T3" fmla="*/ 0 w 1789"/>
                <a:gd name="T4" fmla="+- 0 13484 12290"/>
                <a:gd name="T5" fmla="*/ 13484 h 2386"/>
                <a:gd name="T6" fmla="*/ 1192 w 1789"/>
                <a:gd name="T7" fmla="+- 0 14676 12290"/>
                <a:gd name="T8" fmla="*/ 14676 h 2386"/>
                <a:gd name="T9" fmla="*/ 1789 w 1789"/>
                <a:gd name="T10" fmla="+- 0 14079 12290"/>
                <a:gd name="T11" fmla="*/ 14079 h 2386"/>
                <a:gd name="T12" fmla="*/ 0 w 1789"/>
                <a:gd name="T13" fmla="+- 0 12290 12290"/>
                <a:gd name="T14" fmla="*/ 12290 h 2386"/>
              </a:gdLst>
              <a:ahLst/>
              <a:cxnLst>
                <a:cxn ang="0">
                  <a:pos x="T0" y="T2"/>
                </a:cxn>
                <a:cxn ang="0">
                  <a:pos x="T3" y="T5"/>
                </a:cxn>
                <a:cxn ang="0">
                  <a:pos x="T6" y="T8"/>
                </a:cxn>
                <a:cxn ang="0">
                  <a:pos x="T9" y="T11"/>
                </a:cxn>
                <a:cxn ang="0">
                  <a:pos x="T12" y="T14"/>
                </a:cxn>
              </a:cxnLst>
              <a:rect l="0" t="0" r="r" b="b"/>
              <a:pathLst>
                <a:path w="1789" h="2386">
                  <a:moveTo>
                    <a:pt x="0" y="0"/>
                  </a:moveTo>
                  <a:lnTo>
                    <a:pt x="0" y="1194"/>
                  </a:lnTo>
                  <a:lnTo>
                    <a:pt x="1192" y="2386"/>
                  </a:lnTo>
                  <a:lnTo>
                    <a:pt x="1789" y="1789"/>
                  </a:lnTo>
                  <a:lnTo>
                    <a:pt x="0"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7" name="Freeform 26">
              <a:extLst>
                <a:ext uri="{FF2B5EF4-FFF2-40B4-BE49-F238E27FC236}">
                  <a16:creationId xmlns:a16="http://schemas.microsoft.com/office/drawing/2014/main" xmlns="" id="{F18DE645-B3D5-2F4E-AAD6-002FEF13A310}"/>
                </a:ext>
              </a:extLst>
            </p:cNvPr>
            <p:cNvSpPr>
              <a:spLocks/>
            </p:cNvSpPr>
            <p:nvPr/>
          </p:nvSpPr>
          <p:spPr bwMode="auto">
            <a:xfrm>
              <a:off x="0" y="14678"/>
              <a:ext cx="1162" cy="1162"/>
            </a:xfrm>
            <a:custGeom>
              <a:avLst/>
              <a:gdLst>
                <a:gd name="T0" fmla="*/ 0 w 1162"/>
                <a:gd name="T1" fmla="+- 0 14679 14679"/>
                <a:gd name="T2" fmla="*/ 14679 h 1162"/>
                <a:gd name="T3" fmla="*/ 0 w 1162"/>
                <a:gd name="T4" fmla="+- 0 15840 14679"/>
                <a:gd name="T5" fmla="*/ 15840 h 1162"/>
                <a:gd name="T6" fmla="*/ 1161 w 1162"/>
                <a:gd name="T7" fmla="+- 0 15840 14679"/>
                <a:gd name="T8" fmla="*/ 15840 h 1162"/>
                <a:gd name="T9" fmla="*/ 0 w 1162"/>
                <a:gd name="T10" fmla="+- 0 14679 14679"/>
                <a:gd name="T11" fmla="*/ 14679 h 1162"/>
              </a:gdLst>
              <a:ahLst/>
              <a:cxnLst>
                <a:cxn ang="0">
                  <a:pos x="T0" y="T2"/>
                </a:cxn>
                <a:cxn ang="0">
                  <a:pos x="T3" y="T5"/>
                </a:cxn>
                <a:cxn ang="0">
                  <a:pos x="T6" y="T8"/>
                </a:cxn>
                <a:cxn ang="0">
                  <a:pos x="T9" y="T11"/>
                </a:cxn>
              </a:cxnLst>
              <a:rect l="0" t="0" r="r" b="b"/>
              <a:pathLst>
                <a:path w="1162" h="1162">
                  <a:moveTo>
                    <a:pt x="0" y="0"/>
                  </a:moveTo>
                  <a:lnTo>
                    <a:pt x="0" y="1161"/>
                  </a:lnTo>
                  <a:lnTo>
                    <a:pt x="1161" y="1161"/>
                  </a:lnTo>
                  <a:lnTo>
                    <a:pt x="0"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6" name="Freeform 35">
              <a:extLst>
                <a:ext uri="{FF2B5EF4-FFF2-40B4-BE49-F238E27FC236}">
                  <a16:creationId xmlns:a16="http://schemas.microsoft.com/office/drawing/2014/main" xmlns="" id="{B90F6499-BA50-2340-A026-32C79B6BFAF4}"/>
                </a:ext>
              </a:extLst>
            </p:cNvPr>
            <p:cNvSpPr>
              <a:spLocks/>
            </p:cNvSpPr>
            <p:nvPr/>
          </p:nvSpPr>
          <p:spPr bwMode="auto">
            <a:xfrm>
              <a:off x="1221" y="14675"/>
              <a:ext cx="2329" cy="1165"/>
            </a:xfrm>
            <a:custGeom>
              <a:avLst/>
              <a:gdLst>
                <a:gd name="T0" fmla="+- 0 3550 1221"/>
                <a:gd name="T1" fmla="*/ T0 w 2329"/>
                <a:gd name="T2" fmla="+- 0 15840 14676"/>
                <a:gd name="T3" fmla="*/ 15840 h 1165"/>
                <a:gd name="T4" fmla="+- 0 2386 1221"/>
                <a:gd name="T5" fmla="*/ T4 w 2329"/>
                <a:gd name="T6" fmla="+- 0 14676 14676"/>
                <a:gd name="T7" fmla="*/ 14676 h 1165"/>
                <a:gd name="T8" fmla="+- 0 1221 1221"/>
                <a:gd name="T9" fmla="*/ T8 w 2329"/>
                <a:gd name="T10" fmla="+- 0 15840 14676"/>
                <a:gd name="T11" fmla="*/ 15840 h 1165"/>
                <a:gd name="T12" fmla="+- 0 3550 1221"/>
                <a:gd name="T13" fmla="*/ T12 w 2329"/>
                <a:gd name="T14" fmla="+- 0 15840 14676"/>
                <a:gd name="T15" fmla="*/ 15840 h 1165"/>
              </a:gdLst>
              <a:ahLst/>
              <a:cxnLst>
                <a:cxn ang="0">
                  <a:pos x="T1" y="T3"/>
                </a:cxn>
                <a:cxn ang="0">
                  <a:pos x="T5" y="T7"/>
                </a:cxn>
                <a:cxn ang="0">
                  <a:pos x="T9" y="T11"/>
                </a:cxn>
                <a:cxn ang="0">
                  <a:pos x="T13" y="T15"/>
                </a:cxn>
              </a:cxnLst>
              <a:rect l="0" t="0" r="r" b="b"/>
              <a:pathLst>
                <a:path w="2329" h="1165">
                  <a:moveTo>
                    <a:pt x="2329" y="1164"/>
                  </a:moveTo>
                  <a:lnTo>
                    <a:pt x="1165" y="0"/>
                  </a:lnTo>
                  <a:lnTo>
                    <a:pt x="0" y="1164"/>
                  </a:lnTo>
                  <a:lnTo>
                    <a:pt x="2329" y="1164"/>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38" name="Picture Placeholder 25">
            <a:extLst>
              <a:ext uri="{FF2B5EF4-FFF2-40B4-BE49-F238E27FC236}">
                <a16:creationId xmlns:a16="http://schemas.microsoft.com/office/drawing/2014/main" xmlns="" id="{2274C164-503B-E746-A155-849A9BC2406E}"/>
              </a:ext>
            </a:extLst>
          </p:cNvPr>
          <p:cNvSpPr>
            <a:spLocks noGrp="1"/>
          </p:cNvSpPr>
          <p:nvPr>
            <p:ph type="pic" sz="quarter" idx="18"/>
          </p:nvPr>
        </p:nvSpPr>
        <p:spPr>
          <a:xfrm>
            <a:off x="954268" y="2572883"/>
            <a:ext cx="2118245" cy="2037217"/>
          </a:xfrm>
          <a:prstGeom prst="rect">
            <a:avLst/>
          </a:prstGeom>
        </p:spPr>
        <p:txBody>
          <a:bodyPr/>
          <a:lstStyle/>
          <a:p>
            <a:r>
              <a:rPr lang="en-US"/>
              <a:t>Click icon to add picture</a:t>
            </a:r>
            <a:endParaRPr lang="en-US" dirty="0"/>
          </a:p>
        </p:txBody>
      </p:sp>
      <p:sp>
        <p:nvSpPr>
          <p:cNvPr id="61" name="Title 1">
            <a:extLst>
              <a:ext uri="{FF2B5EF4-FFF2-40B4-BE49-F238E27FC236}">
                <a16:creationId xmlns:a16="http://schemas.microsoft.com/office/drawing/2014/main" xmlns="" id="{E2F20AFE-B282-5146-B0D6-F2FC1B6D303E}"/>
              </a:ext>
            </a:extLst>
          </p:cNvPr>
          <p:cNvSpPr>
            <a:spLocks noGrp="1"/>
          </p:cNvSpPr>
          <p:nvPr>
            <p:ph type="title"/>
          </p:nvPr>
        </p:nvSpPr>
        <p:spPr>
          <a:xfrm>
            <a:off x="964022" y="879063"/>
            <a:ext cx="75322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cxnSp>
        <p:nvCxnSpPr>
          <p:cNvPr id="62" name="Straight Connector 61">
            <a:extLst>
              <a:ext uri="{FF2B5EF4-FFF2-40B4-BE49-F238E27FC236}">
                <a16:creationId xmlns:a16="http://schemas.microsoft.com/office/drawing/2014/main" xmlns="" id="{F777D2F0-DE3F-8343-B97A-E7FA440532FD}"/>
              </a:ext>
            </a:extLst>
          </p:cNvPr>
          <p:cNvCxnSpPr>
            <a:cxnSpLocks/>
          </p:cNvCxnSpPr>
          <p:nvPr userDrawn="1"/>
        </p:nvCxnSpPr>
        <p:spPr>
          <a:xfrm>
            <a:off x="952500" y="1939108"/>
            <a:ext cx="2133600" cy="0"/>
          </a:xfrm>
          <a:prstGeom prst="line">
            <a:avLst/>
          </a:prstGeom>
          <a:ln w="101600">
            <a:solidFill>
              <a:schemeClr val="tx1"/>
            </a:solidFill>
          </a:ln>
        </p:spPr>
        <p:style>
          <a:lnRef idx="1">
            <a:schemeClr val="dk1"/>
          </a:lnRef>
          <a:fillRef idx="0">
            <a:schemeClr val="dk1"/>
          </a:fillRef>
          <a:effectRef idx="0">
            <a:schemeClr val="dk1"/>
          </a:effectRef>
          <a:fontRef idx="minor">
            <a:schemeClr val="tx1"/>
          </a:fontRef>
        </p:style>
      </p:cxnSp>
      <p:sp>
        <p:nvSpPr>
          <p:cNvPr id="63" name="Picture Placeholder 25">
            <a:extLst>
              <a:ext uri="{FF2B5EF4-FFF2-40B4-BE49-F238E27FC236}">
                <a16:creationId xmlns:a16="http://schemas.microsoft.com/office/drawing/2014/main" xmlns="" id="{AF1B5ED8-33F6-FB44-AA92-F0D227BB310C}"/>
              </a:ext>
            </a:extLst>
          </p:cNvPr>
          <p:cNvSpPr>
            <a:spLocks noGrp="1"/>
          </p:cNvSpPr>
          <p:nvPr>
            <p:ph type="pic" sz="quarter" idx="24"/>
          </p:nvPr>
        </p:nvSpPr>
        <p:spPr>
          <a:xfrm>
            <a:off x="3658280" y="2572883"/>
            <a:ext cx="2118245" cy="2037217"/>
          </a:xfrm>
          <a:prstGeom prst="rect">
            <a:avLst/>
          </a:prstGeom>
        </p:spPr>
        <p:txBody>
          <a:bodyPr/>
          <a:lstStyle/>
          <a:p>
            <a:r>
              <a:rPr lang="en-US"/>
              <a:t>Click icon to add picture</a:t>
            </a:r>
            <a:endParaRPr lang="en-US" dirty="0"/>
          </a:p>
        </p:txBody>
      </p:sp>
      <p:sp>
        <p:nvSpPr>
          <p:cNvPr id="72" name="Text Placeholder 29">
            <a:extLst>
              <a:ext uri="{FF2B5EF4-FFF2-40B4-BE49-F238E27FC236}">
                <a16:creationId xmlns:a16="http://schemas.microsoft.com/office/drawing/2014/main" xmlns="" id="{0D824BDD-2D23-C943-8FE9-60B7B23B5ECD}"/>
              </a:ext>
            </a:extLst>
          </p:cNvPr>
          <p:cNvSpPr>
            <a:spLocks noGrp="1"/>
          </p:cNvSpPr>
          <p:nvPr>
            <p:ph type="body" sz="quarter" idx="12"/>
          </p:nvPr>
        </p:nvSpPr>
        <p:spPr>
          <a:xfrm>
            <a:off x="952500" y="5393169"/>
            <a:ext cx="2133600"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3" name="Text Placeholder 29">
            <a:extLst>
              <a:ext uri="{FF2B5EF4-FFF2-40B4-BE49-F238E27FC236}">
                <a16:creationId xmlns:a16="http://schemas.microsoft.com/office/drawing/2014/main" xmlns="" id="{2F3D441E-DFB1-084B-8192-C6CBECCA40B9}"/>
              </a:ext>
            </a:extLst>
          </p:cNvPr>
          <p:cNvSpPr>
            <a:spLocks noGrp="1"/>
          </p:cNvSpPr>
          <p:nvPr>
            <p:ph type="body" sz="quarter" idx="11"/>
          </p:nvPr>
        </p:nvSpPr>
        <p:spPr>
          <a:xfrm>
            <a:off x="952500" y="4986745"/>
            <a:ext cx="2133600"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4" name="Text Placeholder 29">
            <a:extLst>
              <a:ext uri="{FF2B5EF4-FFF2-40B4-BE49-F238E27FC236}">
                <a16:creationId xmlns:a16="http://schemas.microsoft.com/office/drawing/2014/main" xmlns="" id="{25797825-E7AE-2C41-A965-E6F0D70D9747}"/>
              </a:ext>
            </a:extLst>
          </p:cNvPr>
          <p:cNvSpPr>
            <a:spLocks noGrp="1"/>
          </p:cNvSpPr>
          <p:nvPr>
            <p:ph type="body" sz="quarter" idx="13"/>
          </p:nvPr>
        </p:nvSpPr>
        <p:spPr>
          <a:xfrm>
            <a:off x="3663042" y="5393169"/>
            <a:ext cx="2128157"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5" name="Text Placeholder 29">
            <a:extLst>
              <a:ext uri="{FF2B5EF4-FFF2-40B4-BE49-F238E27FC236}">
                <a16:creationId xmlns:a16="http://schemas.microsoft.com/office/drawing/2014/main" xmlns="" id="{63C1927C-E23B-204E-9F3A-2A67D2BF702C}"/>
              </a:ext>
            </a:extLst>
          </p:cNvPr>
          <p:cNvSpPr>
            <a:spLocks noGrp="1"/>
          </p:cNvSpPr>
          <p:nvPr>
            <p:ph type="body" sz="quarter" idx="15"/>
          </p:nvPr>
        </p:nvSpPr>
        <p:spPr>
          <a:xfrm>
            <a:off x="3663042" y="4986745"/>
            <a:ext cx="2128157"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6" name="Text Placeholder 29">
            <a:extLst>
              <a:ext uri="{FF2B5EF4-FFF2-40B4-BE49-F238E27FC236}">
                <a16:creationId xmlns:a16="http://schemas.microsoft.com/office/drawing/2014/main" xmlns="" id="{EC81F0F5-C204-7248-A336-A655814A8A34}"/>
              </a:ext>
            </a:extLst>
          </p:cNvPr>
          <p:cNvSpPr>
            <a:spLocks noGrp="1"/>
          </p:cNvSpPr>
          <p:nvPr>
            <p:ph type="body" sz="quarter" idx="16"/>
          </p:nvPr>
        </p:nvSpPr>
        <p:spPr>
          <a:xfrm>
            <a:off x="6367054" y="5393169"/>
            <a:ext cx="2129245"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7" name="Text Placeholder 29">
            <a:extLst>
              <a:ext uri="{FF2B5EF4-FFF2-40B4-BE49-F238E27FC236}">
                <a16:creationId xmlns:a16="http://schemas.microsoft.com/office/drawing/2014/main" xmlns="" id="{C9FEF82E-4E9C-8343-9D36-C4A00D7137CC}"/>
              </a:ext>
            </a:extLst>
          </p:cNvPr>
          <p:cNvSpPr>
            <a:spLocks noGrp="1"/>
          </p:cNvSpPr>
          <p:nvPr>
            <p:ph type="body" sz="quarter" idx="31"/>
          </p:nvPr>
        </p:nvSpPr>
        <p:spPr>
          <a:xfrm>
            <a:off x="6367054" y="4986745"/>
            <a:ext cx="2129245"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78" name="Text Placeholder 29">
            <a:extLst>
              <a:ext uri="{FF2B5EF4-FFF2-40B4-BE49-F238E27FC236}">
                <a16:creationId xmlns:a16="http://schemas.microsoft.com/office/drawing/2014/main" xmlns="" id="{F8AF6664-A005-7A42-9AEF-C5AA5603E49D}"/>
              </a:ext>
            </a:extLst>
          </p:cNvPr>
          <p:cNvSpPr>
            <a:spLocks noGrp="1"/>
          </p:cNvSpPr>
          <p:nvPr>
            <p:ph type="body" sz="quarter" idx="19"/>
          </p:nvPr>
        </p:nvSpPr>
        <p:spPr>
          <a:xfrm>
            <a:off x="9110254" y="5393169"/>
            <a:ext cx="2129245" cy="369332"/>
          </a:xfrm>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79" name="Text Placeholder 29">
            <a:extLst>
              <a:ext uri="{FF2B5EF4-FFF2-40B4-BE49-F238E27FC236}">
                <a16:creationId xmlns:a16="http://schemas.microsoft.com/office/drawing/2014/main" xmlns="" id="{5F6C1E52-E2B6-5F45-A863-5BB35ABAFCD6}"/>
              </a:ext>
            </a:extLst>
          </p:cNvPr>
          <p:cNvSpPr>
            <a:spLocks noGrp="1"/>
          </p:cNvSpPr>
          <p:nvPr>
            <p:ph type="body" sz="quarter" idx="21"/>
          </p:nvPr>
        </p:nvSpPr>
        <p:spPr>
          <a:xfrm>
            <a:off x="9110254" y="4986745"/>
            <a:ext cx="2129245" cy="205837"/>
          </a:xfrm>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grpSp>
        <p:nvGrpSpPr>
          <p:cNvPr id="23" name="Group 22">
            <a:extLst>
              <a:ext uri="{FF2B5EF4-FFF2-40B4-BE49-F238E27FC236}">
                <a16:creationId xmlns:a16="http://schemas.microsoft.com/office/drawing/2014/main" xmlns="" id="{EFD0B2D5-B3C2-D847-A220-86CB6A37E418}"/>
              </a:ext>
            </a:extLst>
          </p:cNvPr>
          <p:cNvGrpSpPr/>
          <p:nvPr userDrawn="1"/>
        </p:nvGrpSpPr>
        <p:grpSpPr>
          <a:xfrm>
            <a:off x="6362700" y="0"/>
            <a:ext cx="5829298" cy="3235602"/>
            <a:chOff x="5612972" y="1"/>
            <a:chExt cx="6615961" cy="3672246"/>
          </a:xfrm>
        </p:grpSpPr>
        <p:sp>
          <p:nvSpPr>
            <p:cNvPr id="28" name="AutoShape 24">
              <a:extLst>
                <a:ext uri="{FF2B5EF4-FFF2-40B4-BE49-F238E27FC236}">
                  <a16:creationId xmlns:a16="http://schemas.microsoft.com/office/drawing/2014/main" xmlns="" id="{A7FD25A4-760F-814C-915F-DD6E89CA3A40}"/>
                </a:ext>
              </a:extLst>
            </p:cNvPr>
            <p:cNvSpPr>
              <a:spLocks/>
            </p:cNvSpPr>
            <p:nvPr/>
          </p:nvSpPr>
          <p:spPr bwMode="auto">
            <a:xfrm>
              <a:off x="5612972" y="1"/>
              <a:ext cx="4408998" cy="3672246"/>
            </a:xfrm>
            <a:custGeom>
              <a:avLst/>
              <a:gdLst>
                <a:gd name="T0" fmla="+- 0 8372 6586"/>
                <a:gd name="T1" fmla="*/ T0 w 3578"/>
                <a:gd name="T2" fmla="*/ 591 h 2980"/>
                <a:gd name="T3" fmla="+- 0 7780 6586"/>
                <a:gd name="T4" fmla="*/ T3 w 3578"/>
                <a:gd name="T5" fmla="*/ 0 h 2980"/>
                <a:gd name="T6" fmla="+- 0 6586 6586"/>
                <a:gd name="T7" fmla="*/ T6 w 3578"/>
                <a:gd name="T8" fmla="*/ 0 h 2980"/>
                <a:gd name="T9" fmla="+- 0 7774 6586"/>
                <a:gd name="T10" fmla="*/ T9 w 3578"/>
                <a:gd name="T11" fmla="*/ 1188 h 2980"/>
                <a:gd name="T12" fmla="+- 0 8372 6586"/>
                <a:gd name="T13" fmla="*/ T12 w 3578"/>
                <a:gd name="T14" fmla="*/ 591 h 2980"/>
                <a:gd name="T15" fmla="+- 0 10163 6586"/>
                <a:gd name="T16" fmla="*/ T15 w 3578"/>
                <a:gd name="T17" fmla="*/ 2383 h 2980"/>
                <a:gd name="T18" fmla="+- 0 9566 6586"/>
                <a:gd name="T19" fmla="*/ T18 w 3578"/>
                <a:gd name="T20" fmla="*/ 1786 h 2980"/>
                <a:gd name="T21" fmla="+- 0 8969 6586"/>
                <a:gd name="T22" fmla="*/ T21 w 3578"/>
                <a:gd name="T23" fmla="*/ 2383 h 2980"/>
                <a:gd name="T24" fmla="+- 0 9566 6586"/>
                <a:gd name="T25" fmla="*/ T24 w 3578"/>
                <a:gd name="T26" fmla="*/ 2980 h 2980"/>
                <a:gd name="T27" fmla="+- 0 10163 6586"/>
                <a:gd name="T28" fmla="*/ T27 w 3578"/>
                <a:gd name="T29" fmla="*/ 2383 h 2980"/>
              </a:gdLst>
              <a:ahLst/>
              <a:cxnLst>
                <a:cxn ang="0">
                  <a:pos x="T1" y="T2"/>
                </a:cxn>
                <a:cxn ang="0">
                  <a:pos x="T4" y="T5"/>
                </a:cxn>
                <a:cxn ang="0">
                  <a:pos x="T7" y="T8"/>
                </a:cxn>
                <a:cxn ang="0">
                  <a:pos x="T10" y="T11"/>
                </a:cxn>
                <a:cxn ang="0">
                  <a:pos x="T13" y="T14"/>
                </a:cxn>
                <a:cxn ang="0">
                  <a:pos x="T16" y="T17"/>
                </a:cxn>
                <a:cxn ang="0">
                  <a:pos x="T19" y="T20"/>
                </a:cxn>
                <a:cxn ang="0">
                  <a:pos x="T22" y="T23"/>
                </a:cxn>
                <a:cxn ang="0">
                  <a:pos x="T25" y="T26"/>
                </a:cxn>
                <a:cxn ang="0">
                  <a:pos x="T28" y="T29"/>
                </a:cxn>
              </a:cxnLst>
              <a:rect l="0" t="0" r="r" b="b"/>
              <a:pathLst>
                <a:path w="3578" h="2980">
                  <a:moveTo>
                    <a:pt x="1786" y="591"/>
                  </a:moveTo>
                  <a:lnTo>
                    <a:pt x="1194" y="0"/>
                  </a:lnTo>
                  <a:lnTo>
                    <a:pt x="0" y="0"/>
                  </a:lnTo>
                  <a:lnTo>
                    <a:pt x="1188" y="1188"/>
                  </a:lnTo>
                  <a:lnTo>
                    <a:pt x="1786" y="591"/>
                  </a:lnTo>
                  <a:moveTo>
                    <a:pt x="3577" y="2383"/>
                  </a:moveTo>
                  <a:lnTo>
                    <a:pt x="2980" y="1786"/>
                  </a:lnTo>
                  <a:lnTo>
                    <a:pt x="2383" y="2383"/>
                  </a:lnTo>
                  <a:lnTo>
                    <a:pt x="2980" y="2980"/>
                  </a:lnTo>
                  <a:lnTo>
                    <a:pt x="3577" y="2383"/>
                  </a:lnTo>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29" name="Freeform 28">
              <a:extLst>
                <a:ext uri="{FF2B5EF4-FFF2-40B4-BE49-F238E27FC236}">
                  <a16:creationId xmlns:a16="http://schemas.microsoft.com/office/drawing/2014/main" xmlns="" id="{A0CC8369-E81F-D447-87D8-1AF0C58EAC07}"/>
                </a:ext>
              </a:extLst>
            </p:cNvPr>
            <p:cNvSpPr>
              <a:spLocks/>
            </p:cNvSpPr>
            <p:nvPr/>
          </p:nvSpPr>
          <p:spPr bwMode="auto">
            <a:xfrm>
              <a:off x="6341233" y="1463970"/>
              <a:ext cx="2208196" cy="2208277"/>
            </a:xfrm>
            <a:custGeom>
              <a:avLst/>
              <a:gdLst>
                <a:gd name="T0" fmla="+- 0 7774 7177"/>
                <a:gd name="T1" fmla="*/ T0 w 1792"/>
                <a:gd name="T2" fmla="+- 0 1188 1188"/>
                <a:gd name="T3" fmla="*/ 1188 h 1792"/>
                <a:gd name="T4" fmla="+- 0 7177 7177"/>
                <a:gd name="T5" fmla="*/ T4 w 1792"/>
                <a:gd name="T6" fmla="+- 0 1786 1188"/>
                <a:gd name="T7" fmla="*/ 1786 h 1792"/>
                <a:gd name="T8" fmla="+- 0 8372 7177"/>
                <a:gd name="T9" fmla="*/ T8 w 1792"/>
                <a:gd name="T10" fmla="+- 0 2980 1188"/>
                <a:gd name="T11" fmla="*/ 2980 h 1792"/>
                <a:gd name="T12" fmla="+- 0 8969 7177"/>
                <a:gd name="T13" fmla="*/ T12 w 1792"/>
                <a:gd name="T14" fmla="+- 0 2383 1188"/>
                <a:gd name="T15" fmla="*/ 2383 h 1792"/>
                <a:gd name="T16" fmla="+- 0 7774 7177"/>
                <a:gd name="T17" fmla="*/ T16 w 1792"/>
                <a:gd name="T18" fmla="+- 0 1188 1188"/>
                <a:gd name="T19" fmla="*/ 1188 h 1792"/>
              </a:gdLst>
              <a:ahLst/>
              <a:cxnLst>
                <a:cxn ang="0">
                  <a:pos x="T1" y="T3"/>
                </a:cxn>
                <a:cxn ang="0">
                  <a:pos x="T5" y="T7"/>
                </a:cxn>
                <a:cxn ang="0">
                  <a:pos x="T9" y="T11"/>
                </a:cxn>
                <a:cxn ang="0">
                  <a:pos x="T13" y="T15"/>
                </a:cxn>
                <a:cxn ang="0">
                  <a:pos x="T17" y="T19"/>
                </a:cxn>
              </a:cxnLst>
              <a:rect l="0" t="0" r="r" b="b"/>
              <a:pathLst>
                <a:path w="1792" h="1792">
                  <a:moveTo>
                    <a:pt x="597" y="0"/>
                  </a:moveTo>
                  <a:lnTo>
                    <a:pt x="0" y="598"/>
                  </a:lnTo>
                  <a:lnTo>
                    <a:pt x="1195" y="1792"/>
                  </a:lnTo>
                  <a:lnTo>
                    <a:pt x="1792" y="1195"/>
                  </a:lnTo>
                  <a:lnTo>
                    <a:pt x="597" y="0"/>
                  </a:lnTo>
                  <a:close/>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0" name="Freeform 29">
              <a:extLst>
                <a:ext uri="{FF2B5EF4-FFF2-40B4-BE49-F238E27FC236}">
                  <a16:creationId xmlns:a16="http://schemas.microsoft.com/office/drawing/2014/main" xmlns="" id="{C41CA81E-EF54-D048-8775-CD4AB37A7DF6}"/>
                </a:ext>
              </a:extLst>
            </p:cNvPr>
            <p:cNvSpPr>
              <a:spLocks/>
            </p:cNvSpPr>
            <p:nvPr/>
          </p:nvSpPr>
          <p:spPr bwMode="auto">
            <a:xfrm>
              <a:off x="8555590" y="1"/>
              <a:ext cx="1457754" cy="729520"/>
            </a:xfrm>
            <a:custGeom>
              <a:avLst/>
              <a:gdLst>
                <a:gd name="T0" fmla="+- 0 10158 8975"/>
                <a:gd name="T1" fmla="*/ T0 w 1183"/>
                <a:gd name="T2" fmla="*/ 0 h 592"/>
                <a:gd name="T3" fmla="+- 0 8975 8975"/>
                <a:gd name="T4" fmla="*/ T3 w 1183"/>
                <a:gd name="T5" fmla="*/ 0 h 592"/>
                <a:gd name="T6" fmla="+- 0 9566 8975"/>
                <a:gd name="T7" fmla="*/ T6 w 1183"/>
                <a:gd name="T8" fmla="*/ 591 h 592"/>
                <a:gd name="T9" fmla="+- 0 10158 8975"/>
                <a:gd name="T10" fmla="*/ T9 w 1183"/>
                <a:gd name="T11" fmla="*/ 0 h 592"/>
              </a:gdLst>
              <a:ahLst/>
              <a:cxnLst>
                <a:cxn ang="0">
                  <a:pos x="T1" y="T2"/>
                </a:cxn>
                <a:cxn ang="0">
                  <a:pos x="T4" y="T5"/>
                </a:cxn>
                <a:cxn ang="0">
                  <a:pos x="T7" y="T8"/>
                </a:cxn>
                <a:cxn ang="0">
                  <a:pos x="T10" y="T11"/>
                </a:cxn>
              </a:cxnLst>
              <a:rect l="0" t="0" r="r" b="b"/>
              <a:pathLst>
                <a:path w="1183" h="592">
                  <a:moveTo>
                    <a:pt x="1183" y="0"/>
                  </a:moveTo>
                  <a:lnTo>
                    <a:pt x="0" y="0"/>
                  </a:lnTo>
                  <a:lnTo>
                    <a:pt x="591" y="591"/>
                  </a:lnTo>
                  <a:lnTo>
                    <a:pt x="1183" y="0"/>
                  </a:lnTo>
                  <a:close/>
                </a:path>
              </a:pathLst>
            </a:custGeom>
            <a:solidFill>
              <a:schemeClr val="accent3"/>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sp>
          <p:nvSpPr>
            <p:cNvPr id="31" name="Freeform 30">
              <a:extLst>
                <a:ext uri="{FF2B5EF4-FFF2-40B4-BE49-F238E27FC236}">
                  <a16:creationId xmlns:a16="http://schemas.microsoft.com/office/drawing/2014/main" xmlns="" id="{D95A4B85-923E-B641-B239-2A1999AB294B}"/>
                </a:ext>
              </a:extLst>
            </p:cNvPr>
            <p:cNvSpPr>
              <a:spLocks/>
            </p:cNvSpPr>
            <p:nvPr/>
          </p:nvSpPr>
          <p:spPr bwMode="auto">
            <a:xfrm>
              <a:off x="7076887" y="728289"/>
              <a:ext cx="2208196" cy="2208277"/>
            </a:xfrm>
            <a:custGeom>
              <a:avLst/>
              <a:gdLst>
                <a:gd name="T0" fmla="+- 0 8372 7774"/>
                <a:gd name="T1" fmla="*/ T0 w 1792"/>
                <a:gd name="T2" fmla="+- 0 591 591"/>
                <a:gd name="T3" fmla="*/ 591 h 1792"/>
                <a:gd name="T4" fmla="+- 0 7774 7774"/>
                <a:gd name="T5" fmla="*/ T4 w 1792"/>
                <a:gd name="T6" fmla="+- 0 1188 591"/>
                <a:gd name="T7" fmla="*/ 1188 h 1792"/>
                <a:gd name="T8" fmla="+- 0 8969 7774"/>
                <a:gd name="T9" fmla="*/ T8 w 1792"/>
                <a:gd name="T10" fmla="+- 0 2383 591"/>
                <a:gd name="T11" fmla="*/ 2383 h 1792"/>
                <a:gd name="T12" fmla="+- 0 9566 7774"/>
                <a:gd name="T13" fmla="*/ T12 w 1792"/>
                <a:gd name="T14" fmla="+- 0 1786 591"/>
                <a:gd name="T15" fmla="*/ 1786 h 1792"/>
                <a:gd name="T16" fmla="+- 0 8372 7774"/>
                <a:gd name="T17" fmla="*/ T16 w 1792"/>
                <a:gd name="T18" fmla="+- 0 591 591"/>
                <a:gd name="T19" fmla="*/ 591 h 1792"/>
              </a:gdLst>
              <a:ahLst/>
              <a:cxnLst>
                <a:cxn ang="0">
                  <a:pos x="T1" y="T3"/>
                </a:cxn>
                <a:cxn ang="0">
                  <a:pos x="T5" y="T7"/>
                </a:cxn>
                <a:cxn ang="0">
                  <a:pos x="T9" y="T11"/>
                </a:cxn>
                <a:cxn ang="0">
                  <a:pos x="T13" y="T15"/>
                </a:cxn>
                <a:cxn ang="0">
                  <a:pos x="T17" y="T19"/>
                </a:cxn>
              </a:cxnLst>
              <a:rect l="0" t="0" r="r" b="b"/>
              <a:pathLst>
                <a:path w="1792" h="1792">
                  <a:moveTo>
                    <a:pt x="598" y="0"/>
                  </a:moveTo>
                  <a:lnTo>
                    <a:pt x="0" y="597"/>
                  </a:lnTo>
                  <a:lnTo>
                    <a:pt x="1195" y="1792"/>
                  </a:lnTo>
                  <a:lnTo>
                    <a:pt x="1792" y="1195"/>
                  </a:lnTo>
                  <a:lnTo>
                    <a:pt x="598" y="0"/>
                  </a:lnTo>
                  <a:close/>
                </a:path>
              </a:pathLst>
            </a:custGeom>
            <a:solidFill>
              <a:schemeClr val="tx2"/>
            </a:solidFill>
            <a:ln>
              <a:noFill/>
            </a:ln>
          </p:spPr>
          <p:txBody>
            <a:bodyPr rot="0" vert="horz" wrap="square" lIns="91440" tIns="45720" rIns="91440" bIns="45720" anchor="t" anchorCtr="0" upright="1">
              <a:noAutofit/>
            </a:bodyPr>
            <a:lstStyle/>
            <a:p>
              <a:endParaRPr lang="en-US" dirty="0"/>
            </a:p>
          </p:txBody>
        </p:sp>
        <p:sp>
          <p:nvSpPr>
            <p:cNvPr id="32" name="Freeform 31">
              <a:extLst>
                <a:ext uri="{FF2B5EF4-FFF2-40B4-BE49-F238E27FC236}">
                  <a16:creationId xmlns:a16="http://schemas.microsoft.com/office/drawing/2014/main" xmlns="" id="{501386DC-76EB-F34E-AD0E-22957D3B38D5}"/>
                </a:ext>
              </a:extLst>
            </p:cNvPr>
            <p:cNvSpPr>
              <a:spLocks/>
            </p:cNvSpPr>
            <p:nvPr/>
          </p:nvSpPr>
          <p:spPr bwMode="auto">
            <a:xfrm>
              <a:off x="9285083" y="728289"/>
              <a:ext cx="2943850" cy="2943958"/>
            </a:xfrm>
            <a:custGeom>
              <a:avLst/>
              <a:gdLst>
                <a:gd name="T0" fmla="+- 0 11955 9566"/>
                <a:gd name="T1" fmla="*/ T0 w 2389"/>
                <a:gd name="T2" fmla="+- 0 1786 591"/>
                <a:gd name="T3" fmla="*/ 1786 h 2389"/>
                <a:gd name="T4" fmla="+- 0 10760 9566"/>
                <a:gd name="T5" fmla="*/ T4 w 2389"/>
                <a:gd name="T6" fmla="+- 0 591 591"/>
                <a:gd name="T7" fmla="*/ 591 h 2389"/>
                <a:gd name="T8" fmla="+- 0 9566 9566"/>
                <a:gd name="T9" fmla="*/ T8 w 2389"/>
                <a:gd name="T10" fmla="+- 0 1786 591"/>
                <a:gd name="T11" fmla="*/ 1786 h 2389"/>
                <a:gd name="T12" fmla="+- 0 10760 9566"/>
                <a:gd name="T13" fmla="*/ T12 w 2389"/>
                <a:gd name="T14" fmla="+- 0 2980 591"/>
                <a:gd name="T15" fmla="*/ 2980 h 2389"/>
                <a:gd name="T16" fmla="+- 0 11955 9566"/>
                <a:gd name="T17" fmla="*/ T16 w 2389"/>
                <a:gd name="T18" fmla="+- 0 1786 591"/>
                <a:gd name="T19" fmla="*/ 1786 h 2389"/>
              </a:gdLst>
              <a:ahLst/>
              <a:cxnLst>
                <a:cxn ang="0">
                  <a:pos x="T1" y="T3"/>
                </a:cxn>
                <a:cxn ang="0">
                  <a:pos x="T5" y="T7"/>
                </a:cxn>
                <a:cxn ang="0">
                  <a:pos x="T9" y="T11"/>
                </a:cxn>
                <a:cxn ang="0">
                  <a:pos x="T13" y="T15"/>
                </a:cxn>
                <a:cxn ang="0">
                  <a:pos x="T17" y="T19"/>
                </a:cxn>
              </a:cxnLst>
              <a:rect l="0" t="0" r="r" b="b"/>
              <a:pathLst>
                <a:path w="2389" h="2389">
                  <a:moveTo>
                    <a:pt x="2389" y="1195"/>
                  </a:moveTo>
                  <a:lnTo>
                    <a:pt x="1194" y="0"/>
                  </a:lnTo>
                  <a:lnTo>
                    <a:pt x="0" y="1195"/>
                  </a:lnTo>
                  <a:lnTo>
                    <a:pt x="1194" y="2389"/>
                  </a:lnTo>
                  <a:lnTo>
                    <a:pt x="2389" y="1195"/>
                  </a:lnTo>
                </a:path>
              </a:pathLst>
            </a:custGeom>
            <a:solidFill>
              <a:schemeClr val="accent6"/>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endParaRPr lang="en-US" dirty="0"/>
            </a:p>
          </p:txBody>
        </p:sp>
      </p:grpSp>
      <p:sp>
        <p:nvSpPr>
          <p:cNvPr id="66" name="Picture Placeholder 25">
            <a:extLst>
              <a:ext uri="{FF2B5EF4-FFF2-40B4-BE49-F238E27FC236}">
                <a16:creationId xmlns:a16="http://schemas.microsoft.com/office/drawing/2014/main" xmlns="" id="{2D21D633-C51E-E94E-BAE3-96F52F76E496}"/>
              </a:ext>
            </a:extLst>
          </p:cNvPr>
          <p:cNvSpPr>
            <a:spLocks noGrp="1"/>
          </p:cNvSpPr>
          <p:nvPr>
            <p:ph type="pic" sz="quarter" idx="27"/>
          </p:nvPr>
        </p:nvSpPr>
        <p:spPr>
          <a:xfrm>
            <a:off x="6362292" y="2572883"/>
            <a:ext cx="2118245" cy="2037217"/>
          </a:xfrm>
          <a:prstGeom prst="rect">
            <a:avLst/>
          </a:prstGeom>
        </p:spPr>
        <p:txBody>
          <a:bodyPr/>
          <a:lstStyle/>
          <a:p>
            <a:r>
              <a:rPr lang="en-US"/>
              <a:t>Click icon to add picture</a:t>
            </a:r>
            <a:endParaRPr lang="en-US" dirty="0"/>
          </a:p>
        </p:txBody>
      </p:sp>
      <p:sp>
        <p:nvSpPr>
          <p:cNvPr id="69" name="Picture Placeholder 25">
            <a:extLst>
              <a:ext uri="{FF2B5EF4-FFF2-40B4-BE49-F238E27FC236}">
                <a16:creationId xmlns:a16="http://schemas.microsoft.com/office/drawing/2014/main" xmlns="" id="{639EFA5A-9C69-DF4D-81B7-FA1F8CCCF934}"/>
              </a:ext>
            </a:extLst>
          </p:cNvPr>
          <p:cNvSpPr>
            <a:spLocks noGrp="1"/>
          </p:cNvSpPr>
          <p:nvPr>
            <p:ph type="pic" sz="quarter" idx="30"/>
          </p:nvPr>
        </p:nvSpPr>
        <p:spPr>
          <a:xfrm>
            <a:off x="9112023" y="2572883"/>
            <a:ext cx="2118245" cy="2037217"/>
          </a:xfrm>
          <a:prstGeom prst="rect">
            <a:avLst/>
          </a:prstGeom>
        </p:spPr>
        <p:txBody>
          <a:bodyPr/>
          <a:lstStyle/>
          <a:p>
            <a:r>
              <a:rPr lang="en-US"/>
              <a:t>Click icon to add picture</a:t>
            </a:r>
            <a:endParaRPr lang="en-US" dirty="0"/>
          </a:p>
        </p:txBody>
      </p:sp>
      <p:sp>
        <p:nvSpPr>
          <p:cNvPr id="4" name="Footer Placeholder 3">
            <a:extLst>
              <a:ext uri="{FF2B5EF4-FFF2-40B4-BE49-F238E27FC236}">
                <a16:creationId xmlns:a16="http://schemas.microsoft.com/office/drawing/2014/main" xmlns="" id="{7DE0184F-2619-4333-B49F-C7ACE8B2C3A6}"/>
              </a:ext>
            </a:extLst>
          </p:cNvPr>
          <p:cNvSpPr>
            <a:spLocks noGrp="1"/>
          </p:cNvSpPr>
          <p:nvPr>
            <p:ph type="ftr" sz="quarter" idx="33"/>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xmlns="" id="{705A1C65-B00C-4CA4-83B6-3DFA3DF96296}"/>
              </a:ext>
            </a:extLst>
          </p:cNvPr>
          <p:cNvSpPr>
            <a:spLocks noGrp="1"/>
          </p:cNvSpPr>
          <p:nvPr>
            <p:ph type="sldNum" sz="quarter" idx="34"/>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99636246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304" userDrawn="1">
          <p15:clr>
            <a:srgbClr val="FBAE40"/>
          </p15:clr>
        </p15:guide>
        <p15:guide id="4" pos="4008" userDrawn="1">
          <p15:clr>
            <a:srgbClr val="FBAE40"/>
          </p15:clr>
        </p15:guide>
        <p15:guide id="5" pos="1944" userDrawn="1">
          <p15:clr>
            <a:srgbClr val="FBAE40"/>
          </p15:clr>
        </p15:guide>
        <p15:guide id="6" pos="3648" userDrawn="1">
          <p15:clr>
            <a:srgbClr val="FBAE40"/>
          </p15:clr>
        </p15:guide>
        <p15:guide id="7" orient="horz" pos="1392" userDrawn="1">
          <p15:clr>
            <a:srgbClr val="FBAE40"/>
          </p15:clr>
        </p15:guide>
        <p15:guide id="8" orient="horz" pos="552" userDrawn="1">
          <p15:clr>
            <a:srgbClr val="FBAE40"/>
          </p15:clr>
        </p15:guide>
        <p15:guide id="9" orient="horz" pos="1224" userDrawn="1">
          <p15:clr>
            <a:srgbClr val="FBAE40"/>
          </p15:clr>
        </p15:guide>
        <p15:guide id="10" pos="5352" userDrawn="1">
          <p15:clr>
            <a:srgbClr val="FBAE40"/>
          </p15:clr>
        </p15:guide>
        <p15:guide id="11" pos="5736" userDrawn="1">
          <p15:clr>
            <a:srgbClr val="FBAE40"/>
          </p15:clr>
        </p15:guide>
        <p15:guide id="12" orient="horz" pos="2904" userDrawn="1">
          <p15:clr>
            <a:srgbClr val="FBAE40"/>
          </p15:clr>
        </p15:guide>
        <p15:guide id="13" orient="horz" pos="160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meline ">
    <p:bg>
      <p:bgPr>
        <a:solidFill>
          <a:schemeClr val="tx1"/>
        </a:solidFill>
        <a:effectLst/>
      </p:bgPr>
    </p:bg>
    <p:spTree>
      <p:nvGrpSpPr>
        <p:cNvPr id="1" name=""/>
        <p:cNvGrpSpPr/>
        <p:nvPr/>
      </p:nvGrpSpPr>
      <p:grpSpPr>
        <a:xfrm>
          <a:off x="0" y="0"/>
          <a:ext cx="0" cy="0"/>
          <a:chOff x="0" y="0"/>
          <a:chExt cx="0" cy="0"/>
        </a:xfrm>
      </p:grpSpPr>
      <p:cxnSp>
        <p:nvCxnSpPr>
          <p:cNvPr id="21" name="Straight Connector 20">
            <a:extLst>
              <a:ext uri="{FF2B5EF4-FFF2-40B4-BE49-F238E27FC236}">
                <a16:creationId xmlns:a16="http://schemas.microsoft.com/office/drawing/2014/main" xmlns="" id="{040046AF-E5BF-854D-9986-7C3019770FE7}"/>
              </a:ext>
            </a:extLst>
          </p:cNvPr>
          <p:cNvCxnSpPr>
            <a:cxnSpLocks/>
          </p:cNvCxnSpPr>
          <p:nvPr userDrawn="1"/>
        </p:nvCxnSpPr>
        <p:spPr>
          <a:xfrm flipH="1">
            <a:off x="1045959" y="2213783"/>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xmlns="" id="{76CA14A6-0144-BC49-A8D4-C979D13258C0}"/>
              </a:ext>
            </a:extLst>
          </p:cNvPr>
          <p:cNvCxnSpPr>
            <a:cxnSpLocks/>
          </p:cNvCxnSpPr>
          <p:nvPr userDrawn="1"/>
        </p:nvCxnSpPr>
        <p:spPr>
          <a:xfrm flipH="1">
            <a:off x="6180493" y="2213783"/>
            <a:ext cx="11102"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xmlns="" id="{FA582FC2-A135-5743-B9C0-6AC7225B42E1}"/>
              </a:ext>
            </a:extLst>
          </p:cNvPr>
          <p:cNvCxnSpPr>
            <a:cxnSpLocks/>
          </p:cNvCxnSpPr>
          <p:nvPr userDrawn="1"/>
        </p:nvCxnSpPr>
        <p:spPr>
          <a:xfrm flipH="1">
            <a:off x="8745623" y="3904712"/>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xmlns="" id="{77C43222-5868-0247-838F-58F4F6C8EE75}"/>
              </a:ext>
            </a:extLst>
          </p:cNvPr>
          <p:cNvCxnSpPr>
            <a:cxnSpLocks/>
          </p:cNvCxnSpPr>
          <p:nvPr userDrawn="1"/>
        </p:nvCxnSpPr>
        <p:spPr>
          <a:xfrm flipH="1">
            <a:off x="3611089" y="3895941"/>
            <a:ext cx="2136" cy="1828800"/>
          </a:xfrm>
          <a:prstGeom prst="line">
            <a:avLst/>
          </a:prstGeom>
          <a:ln w="165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Title 1">
            <a:extLst>
              <a:ext uri="{FF2B5EF4-FFF2-40B4-BE49-F238E27FC236}">
                <a16:creationId xmlns:a16="http://schemas.microsoft.com/office/drawing/2014/main" xmlns="" id="{46EEE005-F78A-9D4F-B159-964376C387DD}"/>
              </a:ext>
            </a:extLst>
          </p:cNvPr>
          <p:cNvSpPr>
            <a:spLocks noGrp="1"/>
          </p:cNvSpPr>
          <p:nvPr>
            <p:ph type="title"/>
          </p:nvPr>
        </p:nvSpPr>
        <p:spPr>
          <a:xfrm>
            <a:off x="964023" y="879063"/>
            <a:ext cx="4941477" cy="610863"/>
          </a:xfrm>
          <a:prstGeom prst="rect">
            <a:avLst/>
          </a:prstGeom>
        </p:spPr>
        <p:txBody>
          <a:bodyPr lIns="0" tIns="0" rIns="0" bIns="0" anchor="b" anchorCtr="0">
            <a:normAutofit/>
          </a:bodyPr>
          <a:lstStyle>
            <a:lvl1pPr>
              <a:defRPr sz="4400" b="1" i="0">
                <a:solidFill>
                  <a:schemeClr val="bg1"/>
                </a:solidFill>
                <a:latin typeface="+mj-lt"/>
              </a:defRPr>
            </a:lvl1pPr>
          </a:lstStyle>
          <a:p>
            <a:r>
              <a:rPr lang="en-US"/>
              <a:t>Click to edit Master title style</a:t>
            </a:r>
            <a:endParaRPr lang="en-US" dirty="0"/>
          </a:p>
        </p:txBody>
      </p:sp>
      <p:sp>
        <p:nvSpPr>
          <p:cNvPr id="96" name="Text Placeholder 29">
            <a:extLst>
              <a:ext uri="{FF2B5EF4-FFF2-40B4-BE49-F238E27FC236}">
                <a16:creationId xmlns:a16="http://schemas.microsoft.com/office/drawing/2014/main" xmlns="" id="{FC61536F-8EA7-5A48-AF76-8B0E251BD8CB}"/>
              </a:ext>
            </a:extLst>
          </p:cNvPr>
          <p:cNvSpPr>
            <a:spLocks noGrp="1"/>
          </p:cNvSpPr>
          <p:nvPr>
            <p:ph type="body" sz="quarter" idx="12"/>
          </p:nvPr>
        </p:nvSpPr>
        <p:spPr>
          <a:xfrm>
            <a:off x="1296955" y="2934856"/>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97" name="Text Placeholder 29">
            <a:extLst>
              <a:ext uri="{FF2B5EF4-FFF2-40B4-BE49-F238E27FC236}">
                <a16:creationId xmlns:a16="http://schemas.microsoft.com/office/drawing/2014/main" xmlns="" id="{64FFD994-BD97-ED49-8607-286ECBB1CDA3}"/>
              </a:ext>
            </a:extLst>
          </p:cNvPr>
          <p:cNvSpPr>
            <a:spLocks noGrp="1"/>
          </p:cNvSpPr>
          <p:nvPr>
            <p:ph type="body" sz="quarter" idx="11"/>
          </p:nvPr>
        </p:nvSpPr>
        <p:spPr>
          <a:xfrm>
            <a:off x="1296955" y="2568686"/>
            <a:ext cx="2133600" cy="205837"/>
          </a:xfrm>
          <a:ln>
            <a:noFill/>
          </a:ln>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sp>
        <p:nvSpPr>
          <p:cNvPr id="102" name="Text Placeholder 29">
            <a:extLst>
              <a:ext uri="{FF2B5EF4-FFF2-40B4-BE49-F238E27FC236}">
                <a16:creationId xmlns:a16="http://schemas.microsoft.com/office/drawing/2014/main" xmlns="" id="{D1ADE805-BFBC-ED47-B9CB-6CB2FF02E868}"/>
              </a:ext>
            </a:extLst>
          </p:cNvPr>
          <p:cNvSpPr>
            <a:spLocks noGrp="1"/>
          </p:cNvSpPr>
          <p:nvPr>
            <p:ph type="body" sz="quarter" idx="30"/>
          </p:nvPr>
        </p:nvSpPr>
        <p:spPr>
          <a:xfrm>
            <a:off x="3897799" y="5087328"/>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3" name="Text Placeholder 29">
            <a:extLst>
              <a:ext uri="{FF2B5EF4-FFF2-40B4-BE49-F238E27FC236}">
                <a16:creationId xmlns:a16="http://schemas.microsoft.com/office/drawing/2014/main" xmlns="" id="{334A3589-641F-F547-891B-149579153B75}"/>
              </a:ext>
            </a:extLst>
          </p:cNvPr>
          <p:cNvSpPr>
            <a:spLocks noGrp="1"/>
          </p:cNvSpPr>
          <p:nvPr>
            <p:ph type="body" sz="quarter" idx="31"/>
          </p:nvPr>
        </p:nvSpPr>
        <p:spPr>
          <a:xfrm>
            <a:off x="3897799"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a:spcBef>
                <a:spcPts val="400"/>
              </a:spcBef>
              <a:buNone/>
            </a:pPr>
            <a:r>
              <a:rPr lang="en-US"/>
              <a:t>Click to edit Master text styles</a:t>
            </a:r>
          </a:p>
        </p:txBody>
      </p:sp>
      <p:sp>
        <p:nvSpPr>
          <p:cNvPr id="106" name="Text Placeholder 29">
            <a:extLst>
              <a:ext uri="{FF2B5EF4-FFF2-40B4-BE49-F238E27FC236}">
                <a16:creationId xmlns:a16="http://schemas.microsoft.com/office/drawing/2014/main" xmlns="" id="{A63F8454-D12E-A641-ABD0-8977D3F5EC05}"/>
              </a:ext>
            </a:extLst>
          </p:cNvPr>
          <p:cNvSpPr>
            <a:spLocks noGrp="1"/>
          </p:cNvSpPr>
          <p:nvPr>
            <p:ph type="body" sz="quarter" idx="32"/>
          </p:nvPr>
        </p:nvSpPr>
        <p:spPr>
          <a:xfrm>
            <a:off x="9001711" y="5087328"/>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7" name="Text Placeholder 29">
            <a:extLst>
              <a:ext uri="{FF2B5EF4-FFF2-40B4-BE49-F238E27FC236}">
                <a16:creationId xmlns:a16="http://schemas.microsoft.com/office/drawing/2014/main" xmlns="" id="{F35AA15D-DBAD-9840-8764-A5B6D486A234}"/>
              </a:ext>
            </a:extLst>
          </p:cNvPr>
          <p:cNvSpPr>
            <a:spLocks noGrp="1"/>
          </p:cNvSpPr>
          <p:nvPr>
            <p:ph type="body" sz="quarter" idx="33"/>
          </p:nvPr>
        </p:nvSpPr>
        <p:spPr>
          <a:xfrm>
            <a:off x="9001711" y="4701908"/>
            <a:ext cx="2133600" cy="205837"/>
          </a:xfrm>
          <a:ln>
            <a:noFill/>
          </a:ln>
        </p:spPr>
        <p:txBody>
          <a:bodyPr vert="horz" lIns="0" tIns="0" rIns="0" bIns="0" rtlCol="0">
            <a:noAutofit/>
          </a:bodyPr>
          <a:lstStyle>
            <a:lvl1pPr marL="0" indent="0">
              <a:spcBef>
                <a:spcPts val="400"/>
              </a:spcBef>
              <a:buNone/>
              <a:defRPr lang="en-US" sz="1800" spc="0" baseline="0" dirty="0">
                <a:latin typeface="+mj-lt"/>
              </a:defRPr>
            </a:lvl1pPr>
            <a:lvl2pPr>
              <a:defRPr sz="4000"/>
            </a:lvl2pPr>
            <a:lvl3pPr>
              <a:defRPr sz="4000"/>
            </a:lvl3pPr>
            <a:lvl4pPr>
              <a:defRPr sz="4000"/>
            </a:lvl4pPr>
            <a:lvl5pPr>
              <a:defRPr sz="4000"/>
            </a:lvl5pPr>
          </a:lstStyle>
          <a:p>
            <a:pPr marL="0" lvl="0" indent="0">
              <a:spcBef>
                <a:spcPts val="400"/>
              </a:spcBef>
              <a:buNone/>
            </a:pPr>
            <a:r>
              <a:rPr lang="en-US"/>
              <a:t>Click to edit Master text styles</a:t>
            </a:r>
          </a:p>
        </p:txBody>
      </p:sp>
      <p:sp>
        <p:nvSpPr>
          <p:cNvPr id="108" name="Text Placeholder 29">
            <a:extLst>
              <a:ext uri="{FF2B5EF4-FFF2-40B4-BE49-F238E27FC236}">
                <a16:creationId xmlns:a16="http://schemas.microsoft.com/office/drawing/2014/main" xmlns="" id="{8357CA0F-1A55-B145-8305-562F0DF22543}"/>
              </a:ext>
            </a:extLst>
          </p:cNvPr>
          <p:cNvSpPr>
            <a:spLocks noGrp="1"/>
          </p:cNvSpPr>
          <p:nvPr>
            <p:ph type="body" sz="quarter" idx="34"/>
          </p:nvPr>
        </p:nvSpPr>
        <p:spPr>
          <a:xfrm>
            <a:off x="6438143" y="2934856"/>
            <a:ext cx="2133600" cy="369332"/>
          </a:xfrm>
          <a:ln>
            <a:noFill/>
          </a:ln>
        </p:spPr>
        <p:txBody>
          <a:bodyPr lIns="0" tIns="0" rIns="0" bIns="0">
            <a:noAutofit/>
          </a:bodyPr>
          <a:lstStyle>
            <a:lvl1pPr marL="0" indent="0">
              <a:buNone/>
              <a:defRPr sz="1400" b="0" i="0">
                <a:solidFill>
                  <a:schemeClr val="bg1"/>
                </a:solidFill>
                <a:latin typeface="+mn-lt"/>
              </a:defRPr>
            </a:lvl1pPr>
            <a:lvl2pPr>
              <a:defRPr sz="4000"/>
            </a:lvl2pPr>
            <a:lvl3pPr>
              <a:defRPr sz="4000"/>
            </a:lvl3pPr>
            <a:lvl4pPr>
              <a:defRPr sz="4000"/>
            </a:lvl4pPr>
            <a:lvl5pPr>
              <a:defRPr sz="4000"/>
            </a:lvl5pPr>
          </a:lstStyle>
          <a:p>
            <a:pPr lvl="0"/>
            <a:r>
              <a:rPr lang="en-US"/>
              <a:t>Click to edit Master text styles</a:t>
            </a:r>
          </a:p>
        </p:txBody>
      </p:sp>
      <p:sp>
        <p:nvSpPr>
          <p:cNvPr id="109" name="Text Placeholder 29">
            <a:extLst>
              <a:ext uri="{FF2B5EF4-FFF2-40B4-BE49-F238E27FC236}">
                <a16:creationId xmlns:a16="http://schemas.microsoft.com/office/drawing/2014/main" xmlns="" id="{D6C49F6F-AF28-8942-8442-8F54A1DC388B}"/>
              </a:ext>
            </a:extLst>
          </p:cNvPr>
          <p:cNvSpPr>
            <a:spLocks noGrp="1"/>
          </p:cNvSpPr>
          <p:nvPr>
            <p:ph type="body" sz="quarter" idx="35"/>
          </p:nvPr>
        </p:nvSpPr>
        <p:spPr>
          <a:xfrm>
            <a:off x="6438143" y="2568686"/>
            <a:ext cx="2133600" cy="205837"/>
          </a:xfrm>
          <a:ln>
            <a:noFill/>
          </a:ln>
        </p:spPr>
        <p:txBody>
          <a:bodyPr lIns="0" tIns="0" rIns="0" bIns="0">
            <a:noAutofit/>
          </a:bodyPr>
          <a:lstStyle>
            <a:lvl1pPr marL="0" indent="0">
              <a:spcBef>
                <a:spcPts val="400"/>
              </a:spcBef>
              <a:buNone/>
              <a:defRPr sz="1800" b="0" i="0" spc="0" baseline="0">
                <a:solidFill>
                  <a:schemeClr val="bg1"/>
                </a:solidFill>
                <a:latin typeface="+mj-lt"/>
              </a:defRPr>
            </a:lvl1pPr>
            <a:lvl2pPr>
              <a:defRPr sz="4000"/>
            </a:lvl2pPr>
            <a:lvl3pPr>
              <a:defRPr sz="4000"/>
            </a:lvl3pPr>
            <a:lvl4pPr>
              <a:defRPr sz="4000"/>
            </a:lvl4pPr>
            <a:lvl5pPr>
              <a:defRPr sz="4000"/>
            </a:lvl5pPr>
          </a:lstStyle>
          <a:p>
            <a:pPr lvl="0"/>
            <a:r>
              <a:rPr lang="en-US"/>
              <a:t>Click to edit Master text styles</a:t>
            </a:r>
          </a:p>
        </p:txBody>
      </p:sp>
      <p:cxnSp>
        <p:nvCxnSpPr>
          <p:cNvPr id="8" name="Straight Connector 7">
            <a:extLst>
              <a:ext uri="{FF2B5EF4-FFF2-40B4-BE49-F238E27FC236}">
                <a16:creationId xmlns:a16="http://schemas.microsoft.com/office/drawing/2014/main" xmlns="" id="{4CE2724A-BCA1-604F-9D18-BF05746408C2}"/>
              </a:ext>
            </a:extLst>
          </p:cNvPr>
          <p:cNvCxnSpPr/>
          <p:nvPr userDrawn="1"/>
        </p:nvCxnSpPr>
        <p:spPr>
          <a:xfrm>
            <a:off x="967689" y="3968780"/>
            <a:ext cx="10275477" cy="0"/>
          </a:xfrm>
          <a:prstGeom prst="line">
            <a:avLst/>
          </a:prstGeom>
          <a:ln w="165100">
            <a:solidFill>
              <a:schemeClr val="accent3"/>
            </a:solidFill>
          </a:ln>
        </p:spPr>
        <p:style>
          <a:lnRef idx="1">
            <a:schemeClr val="accent1"/>
          </a:lnRef>
          <a:fillRef idx="0">
            <a:schemeClr val="accent1"/>
          </a:fillRef>
          <a:effectRef idx="0">
            <a:schemeClr val="accent1"/>
          </a:effectRef>
          <a:fontRef idx="minor">
            <a:schemeClr val="tx1"/>
          </a:fontRef>
        </p:style>
      </p:cxnSp>
      <p:sp>
        <p:nvSpPr>
          <p:cNvPr id="44" name="Rectangle 43">
            <a:extLst>
              <a:ext uri="{FF2B5EF4-FFF2-40B4-BE49-F238E27FC236}">
                <a16:creationId xmlns:a16="http://schemas.microsoft.com/office/drawing/2014/main" xmlns="" id="{4923D7D1-A9CC-C34C-86FF-43B5C8978712}"/>
              </a:ext>
            </a:extLst>
          </p:cNvPr>
          <p:cNvSpPr/>
          <p:nvPr userDrawn="1"/>
        </p:nvSpPr>
        <p:spPr>
          <a:xfrm>
            <a:off x="964323"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Rectangle 46">
            <a:extLst>
              <a:ext uri="{FF2B5EF4-FFF2-40B4-BE49-F238E27FC236}">
                <a16:creationId xmlns:a16="http://schemas.microsoft.com/office/drawing/2014/main" xmlns="" id="{6119FF13-13AB-3448-B24E-58E18B3CE2B6}"/>
              </a:ext>
            </a:extLst>
          </p:cNvPr>
          <p:cNvSpPr/>
          <p:nvPr userDrawn="1"/>
        </p:nvSpPr>
        <p:spPr>
          <a:xfrm>
            <a:off x="3531590"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xmlns="" id="{22F8F982-870E-AE44-B0D3-B3313BC48DB7}"/>
              </a:ext>
            </a:extLst>
          </p:cNvPr>
          <p:cNvSpPr/>
          <p:nvPr userDrawn="1"/>
        </p:nvSpPr>
        <p:spPr>
          <a:xfrm>
            <a:off x="6098857" y="3883241"/>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xmlns="" id="{C549A137-DB5E-9C40-8C0A-ED607212022C}"/>
              </a:ext>
            </a:extLst>
          </p:cNvPr>
          <p:cNvSpPr/>
          <p:nvPr userDrawn="1"/>
        </p:nvSpPr>
        <p:spPr>
          <a:xfrm>
            <a:off x="8666124" y="3892012"/>
            <a:ext cx="163271" cy="16327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Footer Placeholder 3">
            <a:extLst>
              <a:ext uri="{FF2B5EF4-FFF2-40B4-BE49-F238E27FC236}">
                <a16:creationId xmlns:a16="http://schemas.microsoft.com/office/drawing/2014/main" xmlns="" id="{FF46DFD4-BF8C-4939-874D-85B7DF956768}"/>
              </a:ext>
            </a:extLst>
          </p:cNvPr>
          <p:cNvSpPr>
            <a:spLocks noGrp="1"/>
          </p:cNvSpPr>
          <p:nvPr>
            <p:ph type="ftr" sz="quarter" idx="37"/>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xmlns="" id="{7373856F-38E9-4BBF-93D8-0F8AC2E0E6C7}"/>
              </a:ext>
            </a:extLst>
          </p:cNvPr>
          <p:cNvSpPr>
            <a:spLocks noGrp="1"/>
          </p:cNvSpPr>
          <p:nvPr>
            <p:ph type="sldNum" sz="quarter" idx="38"/>
          </p:nvPr>
        </p:nvSpPr>
        <p:spPr/>
        <p:txBody>
          <a:body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2986155231"/>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600">
          <p15:clr>
            <a:srgbClr val="FBAE40"/>
          </p15:clr>
        </p15:guide>
        <p15:guide id="2" pos="7080" userDrawn="1">
          <p15:clr>
            <a:srgbClr val="FBAE40"/>
          </p15:clr>
        </p15:guide>
        <p15:guide id="3" pos="2880" userDrawn="1">
          <p15:clr>
            <a:srgbClr val="FBAE40"/>
          </p15:clr>
        </p15:guide>
        <p15:guide id="4" pos="5160" userDrawn="1">
          <p15:clr>
            <a:srgbClr val="FBAE40"/>
          </p15:clr>
        </p15:guide>
        <p15:guide id="5" pos="2520" userDrawn="1">
          <p15:clr>
            <a:srgbClr val="FBAE40"/>
          </p15:clr>
        </p15:guide>
        <p15:guide id="6" pos="4800" userDrawn="1">
          <p15:clr>
            <a:srgbClr val="FBAE40"/>
          </p15:clr>
        </p15:guide>
        <p15:guide id="7" orient="horz" pos="1224" userDrawn="1">
          <p15:clr>
            <a:srgbClr val="FBAE40"/>
          </p15:clr>
        </p15:guide>
        <p15:guide id="8" orient="horz" pos="3768" userDrawn="1">
          <p15:clr>
            <a:srgbClr val="FBAE40"/>
          </p15:clr>
        </p15:guide>
        <p15:guide id="9" orient="horz" pos="552" userDrawn="1">
          <p15:clr>
            <a:srgbClr val="FBAE40"/>
          </p15:clr>
        </p15:guide>
        <p15:guide id="10" orient="horz" pos="1512" userDrawn="1">
          <p15:clr>
            <a:srgbClr val="FBAE40"/>
          </p15:clr>
        </p15:guide>
        <p15:guide id="11" orient="horz" pos="2832"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8EED84C6-50E6-6C43-8031-AFF6268E0C06}"/>
              </a:ext>
            </a:extLst>
          </p:cNvPr>
          <p:cNvSpPr>
            <a:spLocks noGrp="1"/>
          </p:cNvSpPr>
          <p:nvPr>
            <p:ph type="body" idx="1"/>
          </p:nvPr>
        </p:nvSpPr>
        <p:spPr>
          <a:xfrm>
            <a:off x="971550" y="1825625"/>
            <a:ext cx="1038225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Placeholder 11">
            <a:extLst>
              <a:ext uri="{FF2B5EF4-FFF2-40B4-BE49-F238E27FC236}">
                <a16:creationId xmlns:a16="http://schemas.microsoft.com/office/drawing/2014/main" xmlns="" id="{D41FC0AE-253D-D242-9C88-017078F8A23A}"/>
              </a:ext>
            </a:extLst>
          </p:cNvPr>
          <p:cNvSpPr>
            <a:spLocks noGrp="1"/>
          </p:cNvSpPr>
          <p:nvPr>
            <p:ph type="title"/>
          </p:nvPr>
        </p:nvSpPr>
        <p:spPr>
          <a:xfrm>
            <a:off x="952500" y="365125"/>
            <a:ext cx="104013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0" name="Date Placeholder 3">
            <a:extLst>
              <a:ext uri="{FF2B5EF4-FFF2-40B4-BE49-F238E27FC236}">
                <a16:creationId xmlns:a16="http://schemas.microsoft.com/office/drawing/2014/main" xmlns="" id="{EF47083A-6D76-4B4D-87CA-E08E212F781D}"/>
              </a:ext>
            </a:extLst>
          </p:cNvPr>
          <p:cNvSpPr>
            <a:spLocks noGrp="1"/>
          </p:cNvSpPr>
          <p:nvPr>
            <p:ph type="dt" sz="half" idx="2"/>
          </p:nvPr>
        </p:nvSpPr>
        <p:spPr>
          <a:xfrm>
            <a:off x="2992120" y="6332220"/>
            <a:ext cx="1313180" cy="247651"/>
          </a:xfrm>
          <a:prstGeom prst="rect">
            <a:avLst/>
          </a:prstGeom>
        </p:spPr>
        <p:txBody>
          <a:bodyPr vert="horz" lIns="0" tIns="0" rIns="0" bIns="0" rtlCol="0" anchor="t" anchorCtr="0"/>
          <a:lstStyle>
            <a:lvl1pPr algn="l">
              <a:defRPr sz="1100" b="0" i="0">
                <a:solidFill>
                  <a:schemeClr val="bg1"/>
                </a:solidFill>
                <a:latin typeface="+mn-lt"/>
              </a:defRPr>
            </a:lvl1pPr>
          </a:lstStyle>
          <a:p>
            <a:fld id="{6FCA8E82-58CD-E045-8B98-B7A85B79B752}" type="datetime4">
              <a:rPr lang="en-US" smtClean="0"/>
              <a:pPr/>
              <a:t>February 24, 2025</a:t>
            </a:fld>
            <a:endParaRPr lang="en-US" dirty="0">
              <a:latin typeface="+mn-lt"/>
            </a:endParaRPr>
          </a:p>
        </p:txBody>
      </p:sp>
      <p:sp>
        <p:nvSpPr>
          <p:cNvPr id="31" name="Footer Placeholder 4">
            <a:extLst>
              <a:ext uri="{FF2B5EF4-FFF2-40B4-BE49-F238E27FC236}">
                <a16:creationId xmlns:a16="http://schemas.microsoft.com/office/drawing/2014/main" xmlns="" id="{C9955F1C-C0B1-BA44-8905-6991FA0D1EF3}"/>
              </a:ext>
            </a:extLst>
          </p:cNvPr>
          <p:cNvSpPr>
            <a:spLocks noGrp="1"/>
          </p:cNvSpPr>
          <p:nvPr>
            <p:ph type="ftr" sz="quarter" idx="3"/>
          </p:nvPr>
        </p:nvSpPr>
        <p:spPr>
          <a:xfrm>
            <a:off x="1494790" y="6332220"/>
            <a:ext cx="1497330" cy="247651"/>
          </a:xfrm>
          <a:prstGeom prst="rect">
            <a:avLst/>
          </a:prstGeom>
        </p:spPr>
        <p:txBody>
          <a:bodyPr vert="horz" lIns="0" tIns="0" rIns="0" bIns="0" rtlCol="0" anchor="t" anchorCtr="0"/>
          <a:lstStyle>
            <a:lvl1pPr algn="l">
              <a:defRPr sz="1100" b="0" i="0">
                <a:solidFill>
                  <a:schemeClr val="bg1"/>
                </a:solidFill>
                <a:latin typeface="+mj-lt"/>
              </a:defRPr>
            </a:lvl1pPr>
          </a:lstStyle>
          <a:p>
            <a:r>
              <a:rPr lang="en-US"/>
              <a:t>Annual Review</a:t>
            </a:r>
            <a:endParaRPr lang="en-US" b="0" dirty="0"/>
          </a:p>
        </p:txBody>
      </p:sp>
      <p:sp>
        <p:nvSpPr>
          <p:cNvPr id="32" name="Slide Number Placeholder 5">
            <a:extLst>
              <a:ext uri="{FF2B5EF4-FFF2-40B4-BE49-F238E27FC236}">
                <a16:creationId xmlns:a16="http://schemas.microsoft.com/office/drawing/2014/main" xmlns="" id="{C8ADA0DF-3751-9A48-8A21-59F01C782D7C}"/>
              </a:ext>
            </a:extLst>
          </p:cNvPr>
          <p:cNvSpPr>
            <a:spLocks noGrp="1"/>
          </p:cNvSpPr>
          <p:nvPr>
            <p:ph type="sldNum" sz="quarter" idx="4"/>
          </p:nvPr>
        </p:nvSpPr>
        <p:spPr>
          <a:xfrm>
            <a:off x="971550" y="6332220"/>
            <a:ext cx="523240" cy="247651"/>
          </a:xfrm>
          <a:prstGeom prst="rect">
            <a:avLst/>
          </a:prstGeom>
        </p:spPr>
        <p:txBody>
          <a:bodyPr vert="horz" lIns="0" tIns="0" rIns="0" bIns="0" rtlCol="0" anchor="t" anchorCtr="0"/>
          <a:lstStyle>
            <a:lvl1pPr algn="l">
              <a:defRPr sz="1100" b="0" i="0">
                <a:solidFill>
                  <a:schemeClr val="bg1"/>
                </a:solidFill>
                <a:latin typeface="+mn-lt"/>
              </a:defRPr>
            </a:lvl1pPr>
          </a:lstStyle>
          <a:p>
            <a:fld id="{294A09A9-5501-47C1-A89A-A340965A2BE2}" type="slidenum">
              <a:rPr lang="en-US" smtClean="0"/>
              <a:pPr/>
              <a:t>‹#›</a:t>
            </a:fld>
            <a:endParaRPr lang="en-US" dirty="0">
              <a:latin typeface="+mn-lt"/>
            </a:endParaRPr>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93" r:id="rId2"/>
    <p:sldLayoutId id="2147483671" r:id="rId3"/>
    <p:sldLayoutId id="2147483672" r:id="rId4"/>
    <p:sldLayoutId id="2147483673" r:id="rId5"/>
    <p:sldLayoutId id="2147483684" r:id="rId6"/>
    <p:sldLayoutId id="2147483675" r:id="rId7"/>
    <p:sldLayoutId id="2147483676" r:id="rId8"/>
    <p:sldLayoutId id="2147483677" r:id="rId9"/>
    <p:sldLayoutId id="2147483685" r:id="rId10"/>
    <p:sldLayoutId id="2147483688" r:id="rId11"/>
    <p:sldLayoutId id="2147483692" r:id="rId12"/>
    <p:sldLayoutId id="2147483682" r:id="rId13"/>
  </p:sldLayoutIdLst>
  <p:hf hdr="0"/>
  <p:txStyles>
    <p:titleStyle>
      <a:lvl1pPr algn="l" defTabSz="914400" rtl="0" eaLnBrk="1" latinLnBrk="0" hangingPunct="1">
        <a:lnSpc>
          <a:spcPct val="90000"/>
        </a:lnSpc>
        <a:spcBef>
          <a:spcPct val="0"/>
        </a:spcBef>
        <a:buNone/>
        <a:defRPr sz="4400" b="1" i="0" kern="1200" spc="100" baseline="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600" userDrawn="1">
          <p15:clr>
            <a:srgbClr val="547EBF"/>
          </p15:clr>
        </p15:guide>
        <p15:guide id="8" pos="3720">
          <p15:clr>
            <a:srgbClr val="547EBF"/>
          </p15:clr>
        </p15:guide>
        <p15:guide id="9" pos="2112">
          <p15:clr>
            <a:srgbClr val="547EBF"/>
          </p15:clr>
        </p15:guide>
        <p15:guide id="10" pos="1848">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pos="39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openclipart.org/detail/100999/analog-to-digital-by-pgbrandolin" TargetMode="External"/><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5.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4.xml.rels><?xml version="1.0" encoding="UTF-8" standalone="yes"?>
<Relationships xmlns="http://schemas.openxmlformats.org/package/2006/relationships"><Relationship Id="rId3" Type="http://schemas.openxmlformats.org/officeDocument/2006/relationships/hyperlink" Target="https://www.pngall.com/digital-marketing-png/download/45588" TargetMode="External"/><Relationship Id="rId2" Type="http://schemas.openxmlformats.org/officeDocument/2006/relationships/image" Target="../media/image3.png"/><Relationship Id="rId1" Type="http://schemas.openxmlformats.org/officeDocument/2006/relationships/slideLayout" Target="../slideLayouts/slideLayout3.xml"/><Relationship Id="rId4" Type="http://schemas.openxmlformats.org/officeDocument/2006/relationships/hyperlink" Target="https://creativecommons.org/licenses/by-nc/3.0/" TargetMode="Externa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5.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5.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5.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5.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5.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3E168C-8042-5B4E-A5A4-A5BF693AE2D6}"/>
              </a:ext>
            </a:extLst>
          </p:cNvPr>
          <p:cNvSpPr>
            <a:spLocks noGrp="1"/>
          </p:cNvSpPr>
          <p:nvPr>
            <p:ph type="ctrTitle"/>
          </p:nvPr>
        </p:nvSpPr>
        <p:spPr>
          <a:xfrm>
            <a:off x="1077914" y="635000"/>
            <a:ext cx="10639426" cy="2098246"/>
          </a:xfrm>
        </p:spPr>
        <p:txBody>
          <a:bodyPr/>
          <a:lstStyle/>
          <a:p>
            <a:pPr algn="ctr"/>
            <a:r>
              <a:rPr lang="en-US" altLang="en-US" sz="4400" b="1" dirty="0">
                <a:solidFill>
                  <a:srgbClr val="002060"/>
                </a:solidFill>
                <a:latin typeface="Times New Roman" panose="02020603050405020304" pitchFamily="18" charset="0"/>
                <a:cs typeface="Times New Roman" panose="02020603050405020304" pitchFamily="18" charset="0"/>
              </a:rPr>
              <a:t>Kết quả triển khai hoàn thiện chính quyền </a:t>
            </a:r>
            <a:r>
              <a:rPr lang="" altLang="en-US" sz="4400" b="1" dirty="0">
                <a:solidFill>
                  <a:srgbClr val="002060"/>
                </a:solidFill>
                <a:latin typeface="Times New Roman" panose="02020603050405020304" pitchFamily="18" charset="0"/>
                <a:cs typeface="Times New Roman" panose="02020603050405020304" pitchFamily="18" charset="0"/>
              </a:rPr>
              <a:t>đ</a:t>
            </a:r>
            <a:r>
              <a:rPr lang="en-US" altLang="en-US" sz="4400" b="1" dirty="0" err="1">
                <a:solidFill>
                  <a:srgbClr val="002060"/>
                </a:solidFill>
                <a:latin typeface="Times New Roman" panose="02020603050405020304" pitchFamily="18" charset="0"/>
                <a:cs typeface="Times New Roman" panose="02020603050405020304" pitchFamily="18" charset="0"/>
              </a:rPr>
              <a:t>iện</a:t>
            </a:r>
            <a:r>
              <a:rPr lang="en-US" altLang="en-US" sz="4400" b="1" dirty="0">
                <a:solidFill>
                  <a:srgbClr val="002060"/>
                </a:solidFill>
                <a:latin typeface="Times New Roman" panose="02020603050405020304" pitchFamily="18" charset="0"/>
                <a:cs typeface="Times New Roman" panose="02020603050405020304" pitchFamily="18" charset="0"/>
              </a:rPr>
              <a:t> tử của các cơ quan Nhà n</a:t>
            </a:r>
            <a:r>
              <a:rPr lang="" altLang="en-US" sz="4400" b="1" dirty="0">
                <a:solidFill>
                  <a:srgbClr val="002060"/>
                </a:solidFill>
                <a:latin typeface="Times New Roman" panose="02020603050405020304" pitchFamily="18" charset="0"/>
                <a:cs typeface="Times New Roman" panose="02020603050405020304" pitchFamily="18" charset="0"/>
              </a:rPr>
              <a:t>ư</a:t>
            </a:r>
            <a:r>
              <a:rPr lang="en-US" altLang="en-US" sz="4400" b="1" dirty="0" err="1">
                <a:solidFill>
                  <a:srgbClr val="002060"/>
                </a:solidFill>
                <a:latin typeface="Times New Roman" panose="02020603050405020304" pitchFamily="18" charset="0"/>
                <a:cs typeface="Times New Roman" panose="02020603050405020304" pitchFamily="18" charset="0"/>
              </a:rPr>
              <a:t>ớc</a:t>
            </a:r>
            <a:r>
              <a:rPr lang="en-US" altLang="en-US" sz="4400" b="1" dirty="0">
                <a:solidFill>
                  <a:srgbClr val="002060"/>
                </a:solidFill>
                <a:latin typeface="Times New Roman" panose="02020603050405020304" pitchFamily="18" charset="0"/>
                <a:cs typeface="Times New Roman" panose="02020603050405020304" pitchFamily="18" charset="0"/>
              </a:rPr>
              <a:t> trên </a:t>
            </a:r>
            <a:r>
              <a:rPr lang="" altLang="en-US" sz="4400" b="1" dirty="0">
                <a:solidFill>
                  <a:srgbClr val="002060"/>
                </a:solidFill>
                <a:latin typeface="Times New Roman" panose="02020603050405020304" pitchFamily="18" charset="0"/>
                <a:cs typeface="Times New Roman" panose="02020603050405020304" pitchFamily="18" charset="0"/>
              </a:rPr>
              <a:t>đ</a:t>
            </a:r>
            <a:r>
              <a:rPr lang="en-US" altLang="en-US" sz="4400" b="1" dirty="0" err="1">
                <a:solidFill>
                  <a:srgbClr val="002060"/>
                </a:solidFill>
                <a:latin typeface="Times New Roman" panose="02020603050405020304" pitchFamily="18" charset="0"/>
                <a:cs typeface="Times New Roman" panose="02020603050405020304" pitchFamily="18" charset="0"/>
              </a:rPr>
              <a:t>ịa</a:t>
            </a:r>
            <a:r>
              <a:rPr lang="en-US" altLang="en-US" sz="4400" b="1" dirty="0">
                <a:solidFill>
                  <a:srgbClr val="002060"/>
                </a:solidFill>
                <a:latin typeface="Times New Roman" panose="02020603050405020304" pitchFamily="18" charset="0"/>
                <a:cs typeface="Times New Roman" panose="02020603050405020304" pitchFamily="18" charset="0"/>
              </a:rPr>
              <a:t> bàn tỉnh An Giang</a:t>
            </a:r>
            <a:endParaRPr lang="en-US" sz="4400" dirty="0"/>
          </a:p>
        </p:txBody>
      </p:sp>
      <p:sp>
        <p:nvSpPr>
          <p:cNvPr id="3" name="Text Placeholder 2">
            <a:extLst>
              <a:ext uri="{FF2B5EF4-FFF2-40B4-BE49-F238E27FC236}">
                <a16:creationId xmlns:a16="http://schemas.microsoft.com/office/drawing/2014/main" xmlns="" id="{F18E61D8-31A3-2D45-8E25-CBE846E26E1C}"/>
              </a:ext>
            </a:extLst>
          </p:cNvPr>
          <p:cNvSpPr>
            <a:spLocks noGrp="1"/>
          </p:cNvSpPr>
          <p:nvPr>
            <p:ph type="body" sz="quarter" idx="11"/>
          </p:nvPr>
        </p:nvSpPr>
        <p:spPr>
          <a:xfrm>
            <a:off x="3365500" y="5580448"/>
            <a:ext cx="5460999" cy="642552"/>
          </a:xfrm>
        </p:spPr>
        <p:txBody>
          <a:bodyPr/>
          <a:lstStyle/>
          <a:p>
            <a:pPr algn="ctr"/>
            <a:r>
              <a:rPr lang="en-US" sz="2400" b="1" i="1" dirty="0">
                <a:solidFill>
                  <a:schemeClr val="tx2">
                    <a:lumMod val="50000"/>
                  </a:schemeClr>
                </a:solidFill>
                <a:latin typeface="Arial" panose="020B0604020202020204" pitchFamily="34" charset="0"/>
                <a:cs typeface="Arial" panose="020B0604020202020204" pitchFamily="34" charset="0"/>
              </a:rPr>
              <a:t>An Giang, </a:t>
            </a:r>
            <a:r>
              <a:rPr lang="en-US" sz="2400" b="1" i="1" dirty="0" err="1">
                <a:solidFill>
                  <a:schemeClr val="tx2">
                    <a:lumMod val="50000"/>
                  </a:schemeClr>
                </a:solidFill>
                <a:latin typeface="Arial" panose="020B0604020202020204" pitchFamily="34" charset="0"/>
                <a:cs typeface="Arial" panose="020B0604020202020204" pitchFamily="34" charset="0"/>
              </a:rPr>
              <a:t>ngày</a:t>
            </a:r>
            <a:r>
              <a:rPr lang="en-US" sz="2400" b="1" i="1" dirty="0">
                <a:solidFill>
                  <a:schemeClr val="tx2">
                    <a:lumMod val="50000"/>
                  </a:schemeClr>
                </a:solidFill>
                <a:latin typeface="Arial" panose="020B0604020202020204" pitchFamily="34" charset="0"/>
                <a:cs typeface="Arial" panose="020B0604020202020204" pitchFamily="34" charset="0"/>
              </a:rPr>
              <a:t> </a:t>
            </a:r>
            <a:r>
              <a:rPr lang="en-US" sz="2400" b="1" i="1" dirty="0" smtClean="0">
                <a:solidFill>
                  <a:schemeClr val="tx2">
                    <a:lumMod val="50000"/>
                  </a:schemeClr>
                </a:solidFill>
                <a:latin typeface="Arial" panose="020B0604020202020204" pitchFamily="34" charset="0"/>
                <a:cs typeface="Arial" panose="020B0604020202020204" pitchFamily="34" charset="0"/>
              </a:rPr>
              <a:t>24</a:t>
            </a:r>
            <a:r>
              <a:rPr lang="en-US" sz="2400" b="1" i="1" dirty="0" smtClean="0">
                <a:solidFill>
                  <a:schemeClr val="tx2">
                    <a:lumMod val="50000"/>
                  </a:schemeClr>
                </a:solidFill>
                <a:latin typeface="Arial" panose="020B0604020202020204" pitchFamily="34" charset="0"/>
                <a:cs typeface="Arial" panose="020B0604020202020204" pitchFamily="34" charset="0"/>
              </a:rPr>
              <a:t>/02/2025</a:t>
            </a:r>
            <a:endParaRPr lang="en-US" sz="2400" b="1" i="1"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09507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1353F689-2E51-BF4F-AE47-7CEB7CC4C52A}"/>
              </a:ext>
            </a:extLst>
          </p:cNvPr>
          <p:cNvSpPr>
            <a:spLocks noGrp="1"/>
          </p:cNvSpPr>
          <p:nvPr>
            <p:ph type="title"/>
          </p:nvPr>
        </p:nvSpPr>
        <p:spPr>
          <a:xfrm>
            <a:off x="239151" y="653980"/>
            <a:ext cx="5856849" cy="935669"/>
          </a:xfrm>
        </p:spPr>
        <p:txBody>
          <a:bodyPr>
            <a:normAutofit fontScale="90000"/>
          </a:bodyPr>
          <a:lstStyle/>
          <a:p>
            <a:r>
              <a:rPr lang="en-US" sz="5400" dirty="0"/>
              <a:t>2. </a:t>
            </a:r>
            <a:r>
              <a:rPr lang="en-US" sz="5400" dirty="0" err="1"/>
              <a:t>Khó</a:t>
            </a:r>
            <a:r>
              <a:rPr lang="en-US" sz="5400" dirty="0"/>
              <a:t> </a:t>
            </a:r>
            <a:r>
              <a:rPr lang="en-US" sz="5400" dirty="0" err="1"/>
              <a:t>khăn</a:t>
            </a:r>
            <a:r>
              <a:rPr lang="en-US" sz="5400" dirty="0"/>
              <a:t> </a:t>
            </a:r>
            <a:r>
              <a:rPr lang="en-US" sz="5400" dirty="0" err="1"/>
              <a:t>hạn</a:t>
            </a:r>
            <a:r>
              <a:rPr lang="en-US" sz="5400" dirty="0"/>
              <a:t> </a:t>
            </a:r>
            <a:r>
              <a:rPr lang="en-US" sz="5400" dirty="0" err="1"/>
              <a:t>chế</a:t>
            </a:r>
            <a:endParaRPr lang="en-US" sz="5400" dirty="0"/>
          </a:p>
        </p:txBody>
      </p:sp>
      <p:sp>
        <p:nvSpPr>
          <p:cNvPr id="7" name="Slide Number Placeholder 6">
            <a:extLst>
              <a:ext uri="{FF2B5EF4-FFF2-40B4-BE49-F238E27FC236}">
                <a16:creationId xmlns:a16="http://schemas.microsoft.com/office/drawing/2014/main" xmlns="" id="{F37669F0-EA6D-6B46-AF0E-A9C2D1F223DB}"/>
              </a:ext>
            </a:extLst>
          </p:cNvPr>
          <p:cNvSpPr>
            <a:spLocks noGrp="1"/>
          </p:cNvSpPr>
          <p:nvPr>
            <p:ph type="sldNum" sz="quarter" idx="16"/>
          </p:nvPr>
        </p:nvSpPr>
        <p:spPr>
          <a:xfrm>
            <a:off x="971550" y="6332220"/>
            <a:ext cx="523240" cy="247651"/>
          </a:xfrm>
        </p:spPr>
        <p:txBody>
          <a:bodyPr/>
          <a:lstStyle/>
          <a:p>
            <a:fld id="{294A09A9-5501-47C1-A89A-A340965A2BE2}" type="slidenum">
              <a:rPr lang="en-US" smtClean="0"/>
              <a:pPr/>
              <a:t>10</a:t>
            </a:fld>
            <a:endParaRPr lang="en-US" dirty="0"/>
          </a:p>
        </p:txBody>
      </p:sp>
      <p:pic>
        <p:nvPicPr>
          <p:cNvPr id="53" name="Picture Placeholder 52">
            <a:extLst>
              <a:ext uri="{FF2B5EF4-FFF2-40B4-BE49-F238E27FC236}">
                <a16:creationId xmlns:a16="http://schemas.microsoft.com/office/drawing/2014/main" xmlns="" id="{CAC9EF15-08A3-406D-9236-76A5454D5F8A}"/>
              </a:ext>
            </a:extLst>
          </p:cNvPr>
          <p:cNvPicPr>
            <a:picLocks noGrp="1" noChangeAspect="1"/>
          </p:cNvPicPr>
          <p:nvPr>
            <p:ph type="pic" sz="quarter" idx="13"/>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rcRect/>
          <a:stretch/>
        </p:blipFill>
        <p:spPr/>
      </p:pic>
      <p:sp>
        <p:nvSpPr>
          <p:cNvPr id="8" name="Date Placeholder 3">
            <a:extLst>
              <a:ext uri="{FF2B5EF4-FFF2-40B4-BE49-F238E27FC236}">
                <a16:creationId xmlns:a16="http://schemas.microsoft.com/office/drawing/2014/main" xmlns="" id="{2DAD51F7-3210-479B-ADF0-963FBC7E32BD}"/>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February 24, 2025</a:t>
            </a:fld>
            <a:endParaRPr lang="en-US" dirty="0"/>
          </a:p>
        </p:txBody>
      </p:sp>
    </p:spTree>
    <p:extLst>
      <p:ext uri="{BB962C8B-B14F-4D97-AF65-F5344CB8AC3E}">
        <p14:creationId xmlns:p14="http://schemas.microsoft.com/office/powerpoint/2010/main" val="552833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xmlns="" id="{00B16E46-0AD5-76CF-32F9-FC11A38421C8}"/>
              </a:ext>
            </a:extLst>
          </p:cNvPr>
          <p:cNvSpPr>
            <a:spLocks noGrp="1"/>
          </p:cNvSpPr>
          <p:nvPr>
            <p:ph type="sldNum" sz="quarter" idx="13"/>
          </p:nvPr>
        </p:nvSpPr>
        <p:spPr/>
        <p:txBody>
          <a:bodyPr/>
          <a:lstStyle/>
          <a:p>
            <a:fld id="{294A09A9-5501-47C1-A89A-A340965A2BE2}" type="slidenum">
              <a:rPr lang="en-US" smtClean="0"/>
              <a:pPr/>
              <a:t>11</a:t>
            </a:fld>
            <a:endParaRPr lang="en-US" dirty="0">
              <a:latin typeface="+mn-lt"/>
            </a:endParaRPr>
          </a:p>
        </p:txBody>
      </p:sp>
      <p:graphicFrame>
        <p:nvGraphicFramePr>
          <p:cNvPr id="7" name="Diagram 6">
            <a:extLst>
              <a:ext uri="{FF2B5EF4-FFF2-40B4-BE49-F238E27FC236}">
                <a16:creationId xmlns:a16="http://schemas.microsoft.com/office/drawing/2014/main" xmlns="" id="{8EB38C28-E776-75A0-CABD-C0680A216C7A}"/>
              </a:ext>
            </a:extLst>
          </p:cNvPr>
          <p:cNvGraphicFramePr/>
          <p:nvPr>
            <p:extLst>
              <p:ext uri="{D42A27DB-BD31-4B8C-83A1-F6EECF244321}">
                <p14:modId xmlns:p14="http://schemas.microsoft.com/office/powerpoint/2010/main" val="2625883653"/>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95975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xmlns="" id="{00B16E46-0AD5-76CF-32F9-FC11A38421C8}"/>
              </a:ext>
            </a:extLst>
          </p:cNvPr>
          <p:cNvSpPr>
            <a:spLocks noGrp="1"/>
          </p:cNvSpPr>
          <p:nvPr>
            <p:ph type="sldNum" sz="quarter" idx="13"/>
          </p:nvPr>
        </p:nvSpPr>
        <p:spPr/>
        <p:txBody>
          <a:bodyPr/>
          <a:lstStyle/>
          <a:p>
            <a:fld id="{294A09A9-5501-47C1-A89A-A340965A2BE2}" type="slidenum">
              <a:rPr lang="en-US" smtClean="0"/>
              <a:pPr/>
              <a:t>12</a:t>
            </a:fld>
            <a:endParaRPr lang="en-US" dirty="0">
              <a:latin typeface="+mn-lt"/>
            </a:endParaRPr>
          </a:p>
        </p:txBody>
      </p:sp>
      <p:graphicFrame>
        <p:nvGraphicFramePr>
          <p:cNvPr id="7" name="Diagram 6">
            <a:extLst>
              <a:ext uri="{FF2B5EF4-FFF2-40B4-BE49-F238E27FC236}">
                <a16:creationId xmlns:a16="http://schemas.microsoft.com/office/drawing/2014/main" xmlns="" id="{8EB38C28-E776-75A0-CABD-C0680A216C7A}"/>
              </a:ext>
            </a:extLst>
          </p:cNvPr>
          <p:cNvGraphicFramePr/>
          <p:nvPr>
            <p:extLst>
              <p:ext uri="{D42A27DB-BD31-4B8C-83A1-F6EECF244321}">
                <p14:modId xmlns:p14="http://schemas.microsoft.com/office/powerpoint/2010/main" val="108288053"/>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950028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xmlns="" id="{00B16E46-0AD5-76CF-32F9-FC11A38421C8}"/>
              </a:ext>
            </a:extLst>
          </p:cNvPr>
          <p:cNvSpPr>
            <a:spLocks noGrp="1"/>
          </p:cNvSpPr>
          <p:nvPr>
            <p:ph type="sldNum" sz="quarter" idx="13"/>
          </p:nvPr>
        </p:nvSpPr>
        <p:spPr/>
        <p:txBody>
          <a:bodyPr/>
          <a:lstStyle/>
          <a:p>
            <a:fld id="{294A09A9-5501-47C1-A89A-A340965A2BE2}" type="slidenum">
              <a:rPr lang="en-US" smtClean="0"/>
              <a:pPr/>
              <a:t>13</a:t>
            </a:fld>
            <a:endParaRPr lang="en-US" dirty="0">
              <a:latin typeface="+mn-lt"/>
            </a:endParaRPr>
          </a:p>
        </p:txBody>
      </p:sp>
      <p:graphicFrame>
        <p:nvGraphicFramePr>
          <p:cNvPr id="7" name="Diagram 6">
            <a:extLst>
              <a:ext uri="{FF2B5EF4-FFF2-40B4-BE49-F238E27FC236}">
                <a16:creationId xmlns:a16="http://schemas.microsoft.com/office/drawing/2014/main" xmlns="" id="{8EB38C28-E776-75A0-CABD-C0680A216C7A}"/>
              </a:ext>
            </a:extLst>
          </p:cNvPr>
          <p:cNvGraphicFramePr/>
          <p:nvPr>
            <p:extLst>
              <p:ext uri="{D42A27DB-BD31-4B8C-83A1-F6EECF244321}">
                <p14:modId xmlns:p14="http://schemas.microsoft.com/office/powerpoint/2010/main" val="940102046"/>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6104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1353F689-2E51-BF4F-AE47-7CEB7CC4C52A}"/>
              </a:ext>
            </a:extLst>
          </p:cNvPr>
          <p:cNvSpPr>
            <a:spLocks noGrp="1"/>
          </p:cNvSpPr>
          <p:nvPr>
            <p:ph type="title"/>
          </p:nvPr>
        </p:nvSpPr>
        <p:spPr>
          <a:xfrm>
            <a:off x="720285" y="780589"/>
            <a:ext cx="5856849" cy="935669"/>
          </a:xfrm>
        </p:spPr>
        <p:txBody>
          <a:bodyPr>
            <a:normAutofit fontScale="90000"/>
          </a:bodyPr>
          <a:lstStyle/>
          <a:p>
            <a:r>
              <a:rPr lang="en-US" sz="5400" dirty="0"/>
              <a:t>3. Phương hướng năm 2025 </a:t>
            </a:r>
          </a:p>
        </p:txBody>
      </p:sp>
      <p:sp>
        <p:nvSpPr>
          <p:cNvPr id="7" name="Slide Number Placeholder 6">
            <a:extLst>
              <a:ext uri="{FF2B5EF4-FFF2-40B4-BE49-F238E27FC236}">
                <a16:creationId xmlns:a16="http://schemas.microsoft.com/office/drawing/2014/main" xmlns="" id="{F37669F0-EA6D-6B46-AF0E-A9C2D1F223DB}"/>
              </a:ext>
            </a:extLst>
          </p:cNvPr>
          <p:cNvSpPr>
            <a:spLocks noGrp="1"/>
          </p:cNvSpPr>
          <p:nvPr>
            <p:ph type="sldNum" sz="quarter" idx="16"/>
          </p:nvPr>
        </p:nvSpPr>
        <p:spPr>
          <a:xfrm>
            <a:off x="971550" y="6332220"/>
            <a:ext cx="523240" cy="247651"/>
          </a:xfrm>
        </p:spPr>
        <p:txBody>
          <a:bodyPr/>
          <a:lstStyle/>
          <a:p>
            <a:fld id="{294A09A9-5501-47C1-A89A-A340965A2BE2}" type="slidenum">
              <a:rPr lang="en-US" smtClean="0"/>
              <a:pPr/>
              <a:t>14</a:t>
            </a:fld>
            <a:endParaRPr lang="en-US" dirty="0"/>
          </a:p>
        </p:txBody>
      </p:sp>
      <p:pic>
        <p:nvPicPr>
          <p:cNvPr id="53" name="Picture Placeholder 52">
            <a:extLst>
              <a:ext uri="{FF2B5EF4-FFF2-40B4-BE49-F238E27FC236}">
                <a16:creationId xmlns:a16="http://schemas.microsoft.com/office/drawing/2014/main" xmlns="" id="{CAC9EF15-08A3-406D-9236-76A5454D5F8A}"/>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xmlns="" r:id="rId3"/>
              </a:ext>
            </a:extLst>
          </a:blip>
          <a:srcRect/>
          <a:stretch/>
        </p:blipFill>
        <p:spPr/>
      </p:pic>
      <p:sp>
        <p:nvSpPr>
          <p:cNvPr id="8" name="Date Placeholder 3">
            <a:extLst>
              <a:ext uri="{FF2B5EF4-FFF2-40B4-BE49-F238E27FC236}">
                <a16:creationId xmlns:a16="http://schemas.microsoft.com/office/drawing/2014/main" xmlns="" id="{2DAD51F7-3210-479B-ADF0-963FBC7E32BD}"/>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February 24, 2025</a:t>
            </a:fld>
            <a:endParaRPr lang="en-US" dirty="0"/>
          </a:p>
        </p:txBody>
      </p:sp>
      <p:sp>
        <p:nvSpPr>
          <p:cNvPr id="2" name="TextBox 1">
            <a:extLst>
              <a:ext uri="{FF2B5EF4-FFF2-40B4-BE49-F238E27FC236}">
                <a16:creationId xmlns:a16="http://schemas.microsoft.com/office/drawing/2014/main" xmlns="" id="{6F2F6E05-87B4-426D-6179-D7CD8E6D6D95}"/>
              </a:ext>
            </a:extLst>
          </p:cNvPr>
          <p:cNvSpPr txBox="1"/>
          <p:nvPr/>
        </p:nvSpPr>
        <p:spPr>
          <a:xfrm>
            <a:off x="6096000" y="6880543"/>
            <a:ext cx="6096000" cy="230832"/>
          </a:xfrm>
          <a:prstGeom prst="rect">
            <a:avLst/>
          </a:prstGeom>
          <a:noFill/>
        </p:spPr>
        <p:txBody>
          <a:bodyPr wrap="square" rtlCol="0">
            <a:spAutoFit/>
          </a:bodyPr>
          <a:lstStyle/>
          <a:p>
            <a:r>
              <a:rPr lang="en-US" sz="900">
                <a:hlinkClick r:id="rId3" tooltip="https://www.pngall.com/digital-marketing-png/download/45588"/>
              </a:rPr>
              <a:t>This Photo</a:t>
            </a:r>
            <a:r>
              <a:rPr lang="en-US" sz="900"/>
              <a:t> by Unknown Author is licensed under </a:t>
            </a:r>
            <a:r>
              <a:rPr lang="en-US" sz="900">
                <a:hlinkClick r:id="rId4" tooltip="https://creativecommons.org/licenses/by-nc/3.0/"/>
              </a:rPr>
              <a:t>CC BY-NC</a:t>
            </a:r>
            <a:endParaRPr lang="en-US" sz="900"/>
          </a:p>
        </p:txBody>
      </p:sp>
    </p:spTree>
    <p:extLst>
      <p:ext uri="{BB962C8B-B14F-4D97-AF65-F5344CB8AC3E}">
        <p14:creationId xmlns:p14="http://schemas.microsoft.com/office/powerpoint/2010/main" val="13601004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xmlns="" id="{00B16E46-0AD5-76CF-32F9-FC11A38421C8}"/>
              </a:ext>
            </a:extLst>
          </p:cNvPr>
          <p:cNvSpPr>
            <a:spLocks noGrp="1"/>
          </p:cNvSpPr>
          <p:nvPr>
            <p:ph type="sldNum" sz="quarter" idx="13"/>
          </p:nvPr>
        </p:nvSpPr>
        <p:spPr/>
        <p:txBody>
          <a:bodyPr/>
          <a:lstStyle/>
          <a:p>
            <a:fld id="{294A09A9-5501-47C1-A89A-A340965A2BE2}" type="slidenum">
              <a:rPr lang="en-US" smtClean="0"/>
              <a:pPr/>
              <a:t>15</a:t>
            </a:fld>
            <a:endParaRPr lang="en-US" dirty="0">
              <a:latin typeface="+mn-lt"/>
            </a:endParaRPr>
          </a:p>
        </p:txBody>
      </p:sp>
      <p:graphicFrame>
        <p:nvGraphicFramePr>
          <p:cNvPr id="9" name="Diagram 8">
            <a:extLst>
              <a:ext uri="{FF2B5EF4-FFF2-40B4-BE49-F238E27FC236}">
                <a16:creationId xmlns:a16="http://schemas.microsoft.com/office/drawing/2014/main" xmlns="" id="{F7F2B7F3-A20B-C5B5-5AF5-2BF4167C9EC0}"/>
              </a:ext>
            </a:extLst>
          </p:cNvPr>
          <p:cNvGraphicFramePr/>
          <p:nvPr>
            <p:extLst>
              <p:ext uri="{D42A27DB-BD31-4B8C-83A1-F6EECF244321}">
                <p14:modId xmlns:p14="http://schemas.microsoft.com/office/powerpoint/2010/main" val="678852352"/>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64978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xmlns="" id="{00B16E46-0AD5-76CF-32F9-FC11A38421C8}"/>
              </a:ext>
            </a:extLst>
          </p:cNvPr>
          <p:cNvSpPr>
            <a:spLocks noGrp="1"/>
          </p:cNvSpPr>
          <p:nvPr>
            <p:ph type="sldNum" sz="quarter" idx="13"/>
          </p:nvPr>
        </p:nvSpPr>
        <p:spPr/>
        <p:txBody>
          <a:bodyPr/>
          <a:lstStyle/>
          <a:p>
            <a:fld id="{294A09A9-5501-47C1-A89A-A340965A2BE2}" type="slidenum">
              <a:rPr lang="en-US" smtClean="0"/>
              <a:pPr/>
              <a:t>16</a:t>
            </a:fld>
            <a:endParaRPr lang="en-US" dirty="0">
              <a:latin typeface="+mn-lt"/>
            </a:endParaRPr>
          </a:p>
        </p:txBody>
      </p:sp>
      <p:graphicFrame>
        <p:nvGraphicFramePr>
          <p:cNvPr id="9" name="Diagram 8">
            <a:extLst>
              <a:ext uri="{FF2B5EF4-FFF2-40B4-BE49-F238E27FC236}">
                <a16:creationId xmlns:a16="http://schemas.microsoft.com/office/drawing/2014/main" xmlns="" id="{F7F2B7F3-A20B-C5B5-5AF5-2BF4167C9EC0}"/>
              </a:ext>
            </a:extLst>
          </p:cNvPr>
          <p:cNvGraphicFramePr/>
          <p:nvPr>
            <p:extLst>
              <p:ext uri="{D42A27DB-BD31-4B8C-83A1-F6EECF244321}">
                <p14:modId xmlns:p14="http://schemas.microsoft.com/office/powerpoint/2010/main" val="3748767626"/>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73581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xmlns="" id="{00B16E46-0AD5-76CF-32F9-FC11A38421C8}"/>
              </a:ext>
            </a:extLst>
          </p:cNvPr>
          <p:cNvSpPr>
            <a:spLocks noGrp="1"/>
          </p:cNvSpPr>
          <p:nvPr>
            <p:ph type="sldNum" sz="quarter" idx="13"/>
          </p:nvPr>
        </p:nvSpPr>
        <p:spPr/>
        <p:txBody>
          <a:bodyPr/>
          <a:lstStyle/>
          <a:p>
            <a:fld id="{294A09A9-5501-47C1-A89A-A340965A2BE2}" type="slidenum">
              <a:rPr lang="en-US" smtClean="0"/>
              <a:pPr/>
              <a:t>17</a:t>
            </a:fld>
            <a:endParaRPr lang="en-US" dirty="0">
              <a:latin typeface="+mn-lt"/>
            </a:endParaRPr>
          </a:p>
        </p:txBody>
      </p:sp>
      <p:graphicFrame>
        <p:nvGraphicFramePr>
          <p:cNvPr id="9" name="Diagram 8">
            <a:extLst>
              <a:ext uri="{FF2B5EF4-FFF2-40B4-BE49-F238E27FC236}">
                <a16:creationId xmlns:a16="http://schemas.microsoft.com/office/drawing/2014/main" xmlns="" id="{F7F2B7F3-A20B-C5B5-5AF5-2BF4167C9EC0}"/>
              </a:ext>
            </a:extLst>
          </p:cNvPr>
          <p:cNvGraphicFramePr/>
          <p:nvPr>
            <p:extLst>
              <p:ext uri="{D42A27DB-BD31-4B8C-83A1-F6EECF244321}">
                <p14:modId xmlns:p14="http://schemas.microsoft.com/office/powerpoint/2010/main" val="1764301384"/>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846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xmlns="" id="{00B16E46-0AD5-76CF-32F9-FC11A38421C8}"/>
              </a:ext>
            </a:extLst>
          </p:cNvPr>
          <p:cNvSpPr>
            <a:spLocks noGrp="1"/>
          </p:cNvSpPr>
          <p:nvPr>
            <p:ph type="sldNum" sz="quarter" idx="13"/>
          </p:nvPr>
        </p:nvSpPr>
        <p:spPr/>
        <p:txBody>
          <a:bodyPr/>
          <a:lstStyle/>
          <a:p>
            <a:fld id="{294A09A9-5501-47C1-A89A-A340965A2BE2}" type="slidenum">
              <a:rPr lang="en-US" smtClean="0"/>
              <a:pPr/>
              <a:t>18</a:t>
            </a:fld>
            <a:endParaRPr lang="en-US" dirty="0">
              <a:latin typeface="+mn-lt"/>
            </a:endParaRPr>
          </a:p>
        </p:txBody>
      </p:sp>
      <p:graphicFrame>
        <p:nvGraphicFramePr>
          <p:cNvPr id="9" name="Diagram 8">
            <a:extLst>
              <a:ext uri="{FF2B5EF4-FFF2-40B4-BE49-F238E27FC236}">
                <a16:creationId xmlns:a16="http://schemas.microsoft.com/office/drawing/2014/main" xmlns="" id="{F7F2B7F3-A20B-C5B5-5AF5-2BF4167C9EC0}"/>
              </a:ext>
            </a:extLst>
          </p:cNvPr>
          <p:cNvGraphicFramePr/>
          <p:nvPr>
            <p:extLst>
              <p:ext uri="{D42A27DB-BD31-4B8C-83A1-F6EECF244321}">
                <p14:modId xmlns:p14="http://schemas.microsoft.com/office/powerpoint/2010/main" val="4011895518"/>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3191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xmlns="" id="{00B16E46-0AD5-76CF-32F9-FC11A38421C8}"/>
              </a:ext>
            </a:extLst>
          </p:cNvPr>
          <p:cNvSpPr>
            <a:spLocks noGrp="1"/>
          </p:cNvSpPr>
          <p:nvPr>
            <p:ph type="sldNum" sz="quarter" idx="13"/>
          </p:nvPr>
        </p:nvSpPr>
        <p:spPr/>
        <p:txBody>
          <a:bodyPr/>
          <a:lstStyle/>
          <a:p>
            <a:fld id="{294A09A9-5501-47C1-A89A-A340965A2BE2}" type="slidenum">
              <a:rPr lang="en-US" smtClean="0"/>
              <a:pPr/>
              <a:t>19</a:t>
            </a:fld>
            <a:endParaRPr lang="en-US" dirty="0">
              <a:latin typeface="+mn-lt"/>
            </a:endParaRPr>
          </a:p>
        </p:txBody>
      </p:sp>
      <p:graphicFrame>
        <p:nvGraphicFramePr>
          <p:cNvPr id="9" name="Diagram 8">
            <a:extLst>
              <a:ext uri="{FF2B5EF4-FFF2-40B4-BE49-F238E27FC236}">
                <a16:creationId xmlns:a16="http://schemas.microsoft.com/office/drawing/2014/main" xmlns="" id="{F7F2B7F3-A20B-C5B5-5AF5-2BF4167C9EC0}"/>
              </a:ext>
            </a:extLst>
          </p:cNvPr>
          <p:cNvGraphicFramePr/>
          <p:nvPr>
            <p:extLst>
              <p:ext uri="{D42A27DB-BD31-4B8C-83A1-F6EECF244321}">
                <p14:modId xmlns:p14="http://schemas.microsoft.com/office/powerpoint/2010/main" val="1828940871"/>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2627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DD54756-A790-C845-A85F-35391529E591}"/>
              </a:ext>
            </a:extLst>
          </p:cNvPr>
          <p:cNvSpPr>
            <a:spLocks noGrp="1"/>
          </p:cNvSpPr>
          <p:nvPr>
            <p:ph type="title"/>
          </p:nvPr>
        </p:nvSpPr>
        <p:spPr>
          <a:xfrm>
            <a:off x="964023" y="879063"/>
            <a:ext cx="4941477" cy="610863"/>
          </a:xfrm>
        </p:spPr>
        <p:txBody>
          <a:bodyPr/>
          <a:lstStyle/>
          <a:p>
            <a:r>
              <a:rPr lang="en-US" dirty="0" err="1"/>
              <a:t>Nội</a:t>
            </a:r>
            <a:r>
              <a:rPr lang="en-US" dirty="0"/>
              <a:t> dung</a:t>
            </a:r>
          </a:p>
        </p:txBody>
      </p:sp>
      <p:sp>
        <p:nvSpPr>
          <p:cNvPr id="6" name="Text Placeholder 5">
            <a:extLst>
              <a:ext uri="{FF2B5EF4-FFF2-40B4-BE49-F238E27FC236}">
                <a16:creationId xmlns:a16="http://schemas.microsoft.com/office/drawing/2014/main" xmlns="" id="{C0015C52-08ED-464E-B7E8-24892D9C1319}"/>
              </a:ext>
            </a:extLst>
          </p:cNvPr>
          <p:cNvSpPr>
            <a:spLocks noGrp="1"/>
          </p:cNvSpPr>
          <p:nvPr>
            <p:ph type="body" sz="quarter" idx="16"/>
          </p:nvPr>
        </p:nvSpPr>
        <p:spPr>
          <a:xfrm>
            <a:off x="957943" y="2188797"/>
            <a:ext cx="2128157" cy="205837"/>
          </a:xfrm>
        </p:spPr>
        <p:txBody>
          <a:bodyPr/>
          <a:lstStyle/>
          <a:p>
            <a:r>
              <a:rPr lang="en-US" b="1" dirty="0">
                <a:latin typeface="Arial" panose="020B0604020202020204" pitchFamily="34" charset="0"/>
                <a:cs typeface="Arial" panose="020B0604020202020204" pitchFamily="34" charset="0"/>
              </a:rPr>
              <a:t>01. </a:t>
            </a:r>
            <a:r>
              <a:rPr lang="en-US" b="1" dirty="0" err="1">
                <a:latin typeface="Arial" panose="020B0604020202020204" pitchFamily="34" charset="0"/>
                <a:cs typeface="Arial" panose="020B0604020202020204" pitchFamily="34" charset="0"/>
              </a:rPr>
              <a:t>Kết</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quả</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triển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khai</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thực</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hiện</a:t>
            </a:r>
            <a:endParaRPr lang="en-US" b="1" dirty="0">
              <a:latin typeface="Arial" panose="020B0604020202020204" pitchFamily="34" charset="0"/>
              <a:cs typeface="Arial" panose="020B0604020202020204" pitchFamily="34" charset="0"/>
            </a:endParaRPr>
          </a:p>
        </p:txBody>
      </p:sp>
      <p:sp>
        <p:nvSpPr>
          <p:cNvPr id="8" name="Text Placeholder 7">
            <a:extLst>
              <a:ext uri="{FF2B5EF4-FFF2-40B4-BE49-F238E27FC236}">
                <a16:creationId xmlns:a16="http://schemas.microsoft.com/office/drawing/2014/main" xmlns="" id="{B32B0C1D-C221-7C47-B7D6-77E7BDB41749}"/>
              </a:ext>
            </a:extLst>
          </p:cNvPr>
          <p:cNvSpPr>
            <a:spLocks noGrp="1"/>
          </p:cNvSpPr>
          <p:nvPr>
            <p:ph type="body" sz="quarter" idx="20"/>
          </p:nvPr>
        </p:nvSpPr>
        <p:spPr>
          <a:xfrm>
            <a:off x="3657599" y="2188797"/>
            <a:ext cx="2133600" cy="205837"/>
          </a:xfrm>
        </p:spPr>
        <p:txBody>
          <a:bodyPr/>
          <a:lstStyle/>
          <a:p>
            <a:r>
              <a:rPr lang="en-US" b="1" dirty="0">
                <a:latin typeface="Arial" panose="020B0604020202020204" pitchFamily="34" charset="0"/>
                <a:cs typeface="Arial" panose="020B0604020202020204" pitchFamily="34" charset="0"/>
              </a:rPr>
              <a:t>02. </a:t>
            </a:r>
            <a:r>
              <a:rPr lang="en-US" b="1" dirty="0" err="1">
                <a:latin typeface="Arial" panose="020B0604020202020204" pitchFamily="34" charset="0"/>
                <a:cs typeface="Arial" panose="020B0604020202020204" pitchFamily="34" charset="0"/>
              </a:rPr>
              <a:t>Khó</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khăn</a:t>
            </a:r>
            <a:r>
              <a:rPr lang="en-US" b="1" dirty="0">
                <a:latin typeface="Arial" panose="020B0604020202020204" pitchFamily="34" charset="0"/>
                <a:cs typeface="Arial" panose="020B0604020202020204" pitchFamily="34" charset="0"/>
              </a:rPr>
              <a:t>,</a:t>
            </a:r>
            <a:br>
              <a:rPr lang="en-US" b="1" dirty="0">
                <a:latin typeface="Arial" panose="020B0604020202020204" pitchFamily="34" charset="0"/>
                <a:cs typeface="Arial" panose="020B0604020202020204" pitchFamily="34" charset="0"/>
              </a:rPr>
            </a:b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hạn</a:t>
            </a:r>
            <a:r>
              <a:rPr lang="en-US" b="1" dirty="0">
                <a:latin typeface="Arial" panose="020B0604020202020204" pitchFamily="34" charset="0"/>
                <a:cs typeface="Arial" panose="020B0604020202020204" pitchFamily="34" charset="0"/>
              </a:rPr>
              <a:t> </a:t>
            </a:r>
            <a:r>
              <a:rPr lang="en-US" b="1" dirty="0" err="1">
                <a:latin typeface="Arial" panose="020B0604020202020204" pitchFamily="34" charset="0"/>
                <a:cs typeface="Arial" panose="020B0604020202020204" pitchFamily="34" charset="0"/>
              </a:rPr>
              <a:t>chế</a:t>
            </a:r>
            <a:endParaRPr lang="en-US" b="1" dirty="0">
              <a:latin typeface="Arial" panose="020B0604020202020204" pitchFamily="34" charset="0"/>
              <a:cs typeface="Arial" panose="020B0604020202020204" pitchFamily="34" charset="0"/>
            </a:endParaRPr>
          </a:p>
        </p:txBody>
      </p:sp>
      <p:sp>
        <p:nvSpPr>
          <p:cNvPr id="10" name="Text Placeholder 9">
            <a:extLst>
              <a:ext uri="{FF2B5EF4-FFF2-40B4-BE49-F238E27FC236}">
                <a16:creationId xmlns:a16="http://schemas.microsoft.com/office/drawing/2014/main" xmlns="" id="{69BD3932-D1D0-1045-BD96-8B26F11B8515}"/>
              </a:ext>
            </a:extLst>
          </p:cNvPr>
          <p:cNvSpPr>
            <a:spLocks noGrp="1"/>
          </p:cNvSpPr>
          <p:nvPr>
            <p:ph type="body" sz="quarter" idx="22"/>
          </p:nvPr>
        </p:nvSpPr>
        <p:spPr>
          <a:xfrm>
            <a:off x="971550" y="4463367"/>
            <a:ext cx="2128157" cy="205837"/>
          </a:xfrm>
        </p:spPr>
        <p:txBody>
          <a:bodyPr/>
          <a:lstStyle/>
          <a:p>
            <a:r>
              <a:rPr lang="en-US" b="1" dirty="0">
                <a:latin typeface="Arial" panose="020B0604020202020204" pitchFamily="34" charset="0"/>
                <a:cs typeface="Arial" panose="020B0604020202020204" pitchFamily="34" charset="0"/>
              </a:rPr>
              <a:t>03. Phương hướng năm 2025</a:t>
            </a:r>
          </a:p>
        </p:txBody>
      </p:sp>
      <p:sp>
        <p:nvSpPr>
          <p:cNvPr id="15" name="Slide Number Placeholder 14">
            <a:extLst>
              <a:ext uri="{FF2B5EF4-FFF2-40B4-BE49-F238E27FC236}">
                <a16:creationId xmlns:a16="http://schemas.microsoft.com/office/drawing/2014/main" xmlns="" id="{329469AE-B59A-AA41-9085-106D011808F5}"/>
              </a:ext>
            </a:extLst>
          </p:cNvPr>
          <p:cNvSpPr>
            <a:spLocks noGrp="1"/>
          </p:cNvSpPr>
          <p:nvPr>
            <p:ph type="sldNum" sz="quarter" idx="27"/>
          </p:nvPr>
        </p:nvSpPr>
        <p:spPr>
          <a:xfrm>
            <a:off x="971550" y="6332220"/>
            <a:ext cx="523240" cy="247651"/>
          </a:xfrm>
        </p:spPr>
        <p:txBody>
          <a:bodyPr/>
          <a:lstStyle/>
          <a:p>
            <a:fld id="{294A09A9-5501-47C1-A89A-A340965A2BE2}" type="slidenum">
              <a:rPr lang="en-US" smtClean="0"/>
              <a:pPr/>
              <a:t>2</a:t>
            </a:fld>
            <a:endParaRPr lang="en-US" dirty="0"/>
          </a:p>
        </p:txBody>
      </p:sp>
    </p:spTree>
    <p:extLst>
      <p:ext uri="{BB962C8B-B14F-4D97-AF65-F5344CB8AC3E}">
        <p14:creationId xmlns:p14="http://schemas.microsoft.com/office/powerpoint/2010/main" val="2898609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DF3D98-3C30-4CFC-8643-C81E829C8C25}"/>
              </a:ext>
            </a:extLst>
          </p:cNvPr>
          <p:cNvSpPr>
            <a:spLocks noGrp="1"/>
          </p:cNvSpPr>
          <p:nvPr>
            <p:ph type="title"/>
          </p:nvPr>
        </p:nvSpPr>
        <p:spPr/>
        <p:txBody>
          <a:bodyPr/>
          <a:lstStyle/>
          <a:p>
            <a:r>
              <a:rPr lang="en-US" dirty="0" smtClean="0"/>
              <a:t>CẢM </a:t>
            </a:r>
            <a:r>
              <a:rPr lang="en-US" dirty="0"/>
              <a:t>ƠN!</a:t>
            </a:r>
          </a:p>
        </p:txBody>
      </p:sp>
      <p:pic>
        <p:nvPicPr>
          <p:cNvPr id="13" name="Picture Placeholder 12" descr="Person running up stairs">
            <a:extLst>
              <a:ext uri="{FF2B5EF4-FFF2-40B4-BE49-F238E27FC236}">
                <a16:creationId xmlns:a16="http://schemas.microsoft.com/office/drawing/2014/main" xmlns="" id="{EC944911-7CDD-41CC-A7F0-5B0CF85D545C}"/>
              </a:ext>
              <a:ext uri="{C183D7F6-B498-43B3-948B-1728B52AA6E4}">
                <adec:decorative xmlns:adec="http://schemas.microsoft.com/office/drawing/2017/decorative" xmlns="" val="0"/>
              </a:ext>
            </a:extLst>
          </p:cNvPr>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a:stretch>
            <a:fillRect/>
          </a:stretch>
        </p:blipFill>
        <p:spPr/>
      </p:pic>
    </p:spTree>
    <p:extLst>
      <p:ext uri="{BB962C8B-B14F-4D97-AF65-F5344CB8AC3E}">
        <p14:creationId xmlns:p14="http://schemas.microsoft.com/office/powerpoint/2010/main" val="2336677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xmlns="" id="{1353F689-2E51-BF4F-AE47-7CEB7CC4C52A}"/>
              </a:ext>
            </a:extLst>
          </p:cNvPr>
          <p:cNvSpPr>
            <a:spLocks noGrp="1"/>
          </p:cNvSpPr>
          <p:nvPr>
            <p:ph type="title"/>
          </p:nvPr>
        </p:nvSpPr>
        <p:spPr>
          <a:xfrm>
            <a:off x="239151" y="653980"/>
            <a:ext cx="5856849" cy="935669"/>
          </a:xfrm>
        </p:spPr>
        <p:txBody>
          <a:bodyPr>
            <a:normAutofit fontScale="90000"/>
          </a:bodyPr>
          <a:lstStyle/>
          <a:p>
            <a:r>
              <a:rPr lang="en-US" sz="5400" dirty="0"/>
              <a:t>1. </a:t>
            </a:r>
            <a:r>
              <a:rPr lang="en-US" sz="5400" dirty="0" err="1"/>
              <a:t>Kết</a:t>
            </a:r>
            <a:r>
              <a:rPr lang="en-US" sz="5400" dirty="0"/>
              <a:t> </a:t>
            </a:r>
            <a:r>
              <a:rPr lang="en-US" sz="5400" dirty="0" err="1"/>
              <a:t>quả</a:t>
            </a:r>
            <a:r>
              <a:rPr lang="en-US" sz="5400" dirty="0"/>
              <a:t> </a:t>
            </a:r>
            <a:r>
              <a:rPr lang="en-US" sz="5400" dirty="0" err="1"/>
              <a:t>triển</a:t>
            </a:r>
            <a:r>
              <a:rPr lang="en-US" sz="5400" dirty="0"/>
              <a:t> </a:t>
            </a:r>
            <a:r>
              <a:rPr lang="en-US" sz="5400" dirty="0" err="1"/>
              <a:t>khai</a:t>
            </a:r>
            <a:r>
              <a:rPr lang="en-US" sz="5400" dirty="0"/>
              <a:t> </a:t>
            </a:r>
            <a:r>
              <a:rPr lang="en-US" sz="5400" dirty="0" err="1"/>
              <a:t>thực</a:t>
            </a:r>
            <a:r>
              <a:rPr lang="en-US" sz="5400" dirty="0"/>
              <a:t> </a:t>
            </a:r>
            <a:r>
              <a:rPr lang="en-US" sz="5400" dirty="0" err="1"/>
              <a:t>hiện</a:t>
            </a:r>
            <a:endParaRPr lang="en-US" sz="5400" dirty="0"/>
          </a:p>
        </p:txBody>
      </p:sp>
      <p:sp>
        <p:nvSpPr>
          <p:cNvPr id="7" name="Slide Number Placeholder 6">
            <a:extLst>
              <a:ext uri="{FF2B5EF4-FFF2-40B4-BE49-F238E27FC236}">
                <a16:creationId xmlns:a16="http://schemas.microsoft.com/office/drawing/2014/main" xmlns="" id="{F37669F0-EA6D-6B46-AF0E-A9C2D1F223DB}"/>
              </a:ext>
            </a:extLst>
          </p:cNvPr>
          <p:cNvSpPr>
            <a:spLocks noGrp="1"/>
          </p:cNvSpPr>
          <p:nvPr>
            <p:ph type="sldNum" sz="quarter" idx="16"/>
          </p:nvPr>
        </p:nvSpPr>
        <p:spPr>
          <a:xfrm>
            <a:off x="971550" y="6332220"/>
            <a:ext cx="523240" cy="247651"/>
          </a:xfrm>
        </p:spPr>
        <p:txBody>
          <a:bodyPr/>
          <a:lstStyle/>
          <a:p>
            <a:fld id="{294A09A9-5501-47C1-A89A-A340965A2BE2}" type="slidenum">
              <a:rPr lang="en-US" smtClean="0"/>
              <a:pPr/>
              <a:t>3</a:t>
            </a:fld>
            <a:endParaRPr lang="en-US" dirty="0"/>
          </a:p>
        </p:txBody>
      </p:sp>
      <p:pic>
        <p:nvPicPr>
          <p:cNvPr id="53" name="Picture Placeholder 52">
            <a:extLst>
              <a:ext uri="{FF2B5EF4-FFF2-40B4-BE49-F238E27FC236}">
                <a16:creationId xmlns:a16="http://schemas.microsoft.com/office/drawing/2014/main" xmlns="" id="{CAC9EF15-08A3-406D-9236-76A5454D5F8A}"/>
              </a:ext>
            </a:extLst>
          </p:cNvPr>
          <p:cNvPicPr>
            <a:picLocks noGrp="1" noChangeAspect="1"/>
          </p:cNvPicPr>
          <p:nvPr>
            <p:ph type="pic" sz="quarter" idx="13"/>
          </p:nvPr>
        </p:nvPicPr>
        <p:blipFill>
          <a:blip r:embed="rId2">
            <a:extLst>
              <a:ext uri="{28A0092B-C50C-407E-A947-70E740481C1C}">
                <a14:useLocalDpi xmlns:a14="http://schemas.microsoft.com/office/drawing/2010/main" val="0"/>
              </a:ext>
            </a:extLst>
          </a:blip>
          <a:srcRect/>
          <a:stretch/>
        </p:blipFill>
        <p:spPr/>
      </p:pic>
      <p:sp>
        <p:nvSpPr>
          <p:cNvPr id="8" name="Date Placeholder 3">
            <a:extLst>
              <a:ext uri="{FF2B5EF4-FFF2-40B4-BE49-F238E27FC236}">
                <a16:creationId xmlns:a16="http://schemas.microsoft.com/office/drawing/2014/main" xmlns="" id="{2DAD51F7-3210-479B-ADF0-963FBC7E32BD}"/>
              </a:ext>
            </a:extLst>
          </p:cNvPr>
          <p:cNvSpPr txBox="1">
            <a:spLocks/>
          </p:cNvSpPr>
          <p:nvPr/>
        </p:nvSpPr>
        <p:spPr>
          <a:xfrm>
            <a:off x="2992120" y="6332220"/>
            <a:ext cx="1313180" cy="247651"/>
          </a:xfrm>
          <a:prstGeom prst="rect">
            <a:avLst/>
          </a:prstGeom>
        </p:spPr>
        <p:txBody>
          <a:bodyPr vert="horz" lIns="0" tIns="0" rIns="0" bIns="0" rtlCol="0" anchor="t" anchorCtr="0"/>
          <a:lstStyle>
            <a:defPPr>
              <a:defRPr lang="en-US"/>
            </a:defPPr>
            <a:lvl1pPr marL="0" algn="l" defTabSz="914400" rtl="0" eaLnBrk="1" latinLnBrk="0" hangingPunct="1">
              <a:defRPr sz="1100" b="0" i="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A8E82-58CD-E045-8B98-B7A85B79B752}" type="datetime4">
              <a:rPr lang="en-US" smtClean="0"/>
              <a:pPr/>
              <a:t>February 24, 2025</a:t>
            </a:fld>
            <a:endParaRPr lang="en-US" dirty="0"/>
          </a:p>
        </p:txBody>
      </p:sp>
    </p:spTree>
    <p:extLst>
      <p:ext uri="{BB962C8B-B14F-4D97-AF65-F5344CB8AC3E}">
        <p14:creationId xmlns:p14="http://schemas.microsoft.com/office/powerpoint/2010/main" val="2236239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C391DE38-8924-3673-22AE-F66C8ACFC8D5}"/>
              </a:ext>
            </a:extLst>
          </p:cNvPr>
          <p:cNvSpPr txBox="1"/>
          <p:nvPr/>
        </p:nvSpPr>
        <p:spPr>
          <a:xfrm>
            <a:off x="1214511" y="2219178"/>
            <a:ext cx="10156874" cy="2677656"/>
          </a:xfrm>
          <a:prstGeom prst="rect">
            <a:avLst/>
          </a:prstGeom>
          <a:solidFill>
            <a:schemeClr val="tx1"/>
          </a:solidFill>
          <a:ln>
            <a:solidFill>
              <a:schemeClr val="tx1"/>
            </a:solidFill>
          </a:ln>
        </p:spPr>
        <p:txBody>
          <a:bodyPr wrap="square" rtlCol="0">
            <a:spAutoFit/>
          </a:bodyPr>
          <a:lstStyle/>
          <a:p>
            <a:pPr algn="just"/>
            <a:r>
              <a:rPr lang="vi-VN" sz="2800" dirty="0">
                <a:solidFill>
                  <a:schemeClr val="tx2">
                    <a:lumMod val="50000"/>
                  </a:schemeClr>
                </a:solidFill>
              </a:rPr>
              <a:t>Nghị quyết Đại hội đại biểu Đảng bộ tỉnh lần thứ XI, nhiệm kỳ 2020 – 2025 (gọi tắt là Nghị quyết) đã đề ra </a:t>
            </a:r>
            <a:r>
              <a:rPr lang="vi-VN" sz="2800" b="1" dirty="0">
                <a:solidFill>
                  <a:schemeClr val="tx2">
                    <a:lumMod val="50000"/>
                  </a:schemeClr>
                </a:solidFill>
              </a:rPr>
              <a:t>16</a:t>
            </a:r>
            <a:r>
              <a:rPr lang="vi-VN" sz="2800" dirty="0">
                <a:solidFill>
                  <a:schemeClr val="tx2">
                    <a:lumMod val="50000"/>
                  </a:schemeClr>
                </a:solidFill>
              </a:rPr>
              <a:t> chỉ tiêu thực hiện, trong đó, tại chỉ tiêu thứ 14, Đại hội có đề ra chỉ tiêu “T</a:t>
            </a:r>
            <a:r>
              <a:rPr lang="en-US" sz="2800" dirty="0">
                <a:solidFill>
                  <a:schemeClr val="tx2">
                    <a:lumMod val="50000"/>
                  </a:schemeClr>
                </a:solidFill>
              </a:rPr>
              <a:t>ỷ</a:t>
            </a:r>
            <a:r>
              <a:rPr lang="vi-VN" sz="2800" dirty="0">
                <a:solidFill>
                  <a:schemeClr val="tx2">
                    <a:lumMod val="50000"/>
                  </a:schemeClr>
                </a:solidFill>
              </a:rPr>
              <a:t> lệ cơ quan nhà nước các cấp hoàn thành chính quyền điện tử đến năm 2025 đạt 90%” được giao cho ngành Thông tin và Truyền thông phụ trách thực hiện.</a:t>
            </a:r>
            <a:endParaRPr lang="en-US" sz="2800" dirty="0">
              <a:solidFill>
                <a:schemeClr val="tx2">
                  <a:lumMod val="50000"/>
                </a:schemeClr>
              </a:solidFill>
            </a:endParaRPr>
          </a:p>
        </p:txBody>
      </p:sp>
    </p:spTree>
    <p:extLst>
      <p:ext uri="{BB962C8B-B14F-4D97-AF65-F5344CB8AC3E}">
        <p14:creationId xmlns:p14="http://schemas.microsoft.com/office/powerpoint/2010/main" val="42060358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art Placeholder 1">
            <a:extLst>
              <a:ext uri="{FF2B5EF4-FFF2-40B4-BE49-F238E27FC236}">
                <a16:creationId xmlns:a16="http://schemas.microsoft.com/office/drawing/2014/main" xmlns="" id="{3B19B65A-6122-E637-AAF8-CEA5DA7622AC}"/>
              </a:ext>
            </a:extLst>
          </p:cNvPr>
          <p:cNvSpPr>
            <a:spLocks noGrp="1"/>
          </p:cNvSpPr>
          <p:nvPr>
            <p:ph type="chart" sz="quarter" idx="10"/>
          </p:nvPr>
        </p:nvSpPr>
        <p:spPr/>
        <p:txBody>
          <a:bodyPr>
            <a:normAutofit/>
          </a:bodyPr>
          <a:lstStyle/>
          <a:p>
            <a:pPr algn="just"/>
            <a:r>
              <a:rPr lang="vi-VN" sz="2400" dirty="0">
                <a:solidFill>
                  <a:srgbClr val="002060"/>
                </a:solidFill>
                <a:latin typeface="Times New Roman" panose="02020603050405020304" pitchFamily="18" charset="0"/>
                <a:cs typeface="Times New Roman" panose="02020603050405020304" pitchFamily="18" charset="0"/>
              </a:rPr>
              <a:t>Thực hiện Nghị quyết số 17/NQ-CP ngày 07/3/2019 của Chính phủ về một số nhiệm vụ, giải pháp trọng tâm phát triển Chính phủ điện tử giai đoạn 2019 - 2020, định hướng đến 2025. Trong đó, Nghị quyết giao cho địa phương 21 chỉ tiêu nhiệm vụ để thực hiện nhằm hoàn thiện Chính quyền điện tử cấp tỉnh.</a:t>
            </a:r>
          </a:p>
          <a:p>
            <a:pPr algn="just">
              <a:spcBef>
                <a:spcPts val="600"/>
              </a:spcBef>
              <a:spcAft>
                <a:spcPts val="600"/>
              </a:spcAft>
            </a:pPr>
            <a:r>
              <a:rPr lang="en-US" altLang="en-US" sz="2400" b="0" i="0" dirty="0">
                <a:solidFill>
                  <a:srgbClr val="002060"/>
                </a:solidFill>
                <a:effectLst/>
                <a:latin typeface="Times New Roman" panose="02020603050405020304" pitchFamily="18" charset="0"/>
                <a:cs typeface="Times New Roman" panose="02020603050405020304" pitchFamily="18" charset="0"/>
              </a:rPr>
              <a:t>An Giang đã hoàn thành </a:t>
            </a:r>
            <a:r>
              <a:rPr lang="en-US" altLang="en-US" sz="2400" b="0" i="0" dirty="0">
                <a:solidFill>
                  <a:srgbClr val="FF0000"/>
                </a:solidFill>
                <a:effectLst/>
                <a:latin typeface="Times New Roman" panose="02020603050405020304" pitchFamily="18" charset="0"/>
                <a:cs typeface="Times New Roman" panose="02020603050405020304" pitchFamily="18" charset="0"/>
              </a:rPr>
              <a:t>19/21 chỉ tiêu </a:t>
            </a:r>
            <a:r>
              <a:rPr lang="en-US" altLang="en-US" sz="2400" b="0" i="0" dirty="0">
                <a:solidFill>
                  <a:schemeClr val="bg1"/>
                </a:solidFill>
                <a:effectLst/>
                <a:latin typeface="Times New Roman" panose="02020603050405020304" pitchFamily="18" charset="0"/>
                <a:cs typeface="Times New Roman" panose="02020603050405020304" pitchFamily="18" charset="0"/>
              </a:rPr>
              <a:t>(95,2%) </a:t>
            </a:r>
            <a:r>
              <a:rPr lang="en-US" altLang="en-US" sz="2400" b="0" i="0" dirty="0">
                <a:solidFill>
                  <a:srgbClr val="002060"/>
                </a:solidFill>
                <a:effectLst/>
                <a:latin typeface="Times New Roman" panose="02020603050405020304" pitchFamily="18" charset="0"/>
                <a:cs typeface="Times New Roman" panose="02020603050405020304" pitchFamily="18" charset="0"/>
              </a:rPr>
              <a:t>theo Nghị quyết số 17/NQ-CP</a:t>
            </a:r>
            <a:r>
              <a:rPr lang="en-US" altLang="en-US" sz="2400" b="0" i="0" dirty="0">
                <a:solidFill>
                  <a:schemeClr val="bg1"/>
                </a:solidFill>
                <a:effectLst/>
                <a:latin typeface="Times New Roman" panose="02020603050405020304" pitchFamily="18" charset="0"/>
                <a:cs typeface="Times New Roman" panose="02020603050405020304" pitchFamily="18" charset="0"/>
              </a:rPr>
              <a:t>. </a:t>
            </a:r>
          </a:p>
          <a:p>
            <a:pPr algn="just">
              <a:spcBef>
                <a:spcPts val="600"/>
              </a:spcBef>
              <a:spcAft>
                <a:spcPts val="600"/>
              </a:spcAft>
            </a:pPr>
            <a:r>
              <a:rPr lang="en-US" altLang="en-US" sz="2400" b="0" i="0" dirty="0">
                <a:solidFill>
                  <a:srgbClr val="FF0000"/>
                </a:solidFill>
                <a:effectLst/>
                <a:latin typeface="Times New Roman" panose="02020603050405020304" pitchFamily="18" charset="0"/>
                <a:cs typeface="Times New Roman" panose="02020603050405020304" pitchFamily="18" charset="0"/>
              </a:rPr>
              <a:t>Hai chỉ tiêu </a:t>
            </a:r>
            <a:r>
              <a:rPr lang="en-US" altLang="en-US" sz="2400" b="0" i="0" dirty="0" err="1">
                <a:solidFill>
                  <a:srgbClr val="FF0000"/>
                </a:solidFill>
                <a:effectLst/>
                <a:latin typeface="Times New Roman" panose="02020603050405020304" pitchFamily="18" charset="0"/>
                <a:cs typeface="Times New Roman" panose="02020603050405020304" pitchFamily="18" charset="0"/>
              </a:rPr>
              <a:t>ch</a:t>
            </a:r>
            <a:r>
              <a:rPr lang="" altLang="en-US" sz="2400" b="0" i="0" dirty="0">
                <a:solidFill>
                  <a:srgbClr val="FF0000"/>
                </a:solidFill>
                <a:effectLst/>
                <a:latin typeface="Times New Roman" panose="02020603050405020304" pitchFamily="18" charset="0"/>
                <a:cs typeface="Times New Roman" panose="02020603050405020304" pitchFamily="18" charset="0"/>
              </a:rPr>
              <a:t>ư</a:t>
            </a:r>
            <a:r>
              <a:rPr lang="en-US" altLang="en-US" sz="2400" b="0" i="0" dirty="0">
                <a:solidFill>
                  <a:srgbClr val="FF0000"/>
                </a:solidFill>
                <a:effectLst/>
                <a:latin typeface="Times New Roman" panose="02020603050405020304" pitchFamily="18" charset="0"/>
                <a:cs typeface="Times New Roman" panose="02020603050405020304" pitchFamily="18" charset="0"/>
              </a:rPr>
              <a:t>a </a:t>
            </a:r>
            <a:r>
              <a:rPr lang="" altLang="en-US" sz="2400" b="0" i="0" dirty="0">
                <a:solidFill>
                  <a:srgbClr val="FF0000"/>
                </a:solidFill>
                <a:effectLst/>
                <a:latin typeface="Times New Roman" panose="02020603050405020304" pitchFamily="18" charset="0"/>
                <a:cs typeface="Times New Roman" panose="02020603050405020304" pitchFamily="18" charset="0"/>
              </a:rPr>
              <a:t>đ</a:t>
            </a:r>
            <a:r>
              <a:rPr lang="en-US" altLang="en-US" sz="2400" b="0" i="0" dirty="0">
                <a:solidFill>
                  <a:srgbClr val="FF0000"/>
                </a:solidFill>
                <a:effectLst/>
                <a:latin typeface="Times New Roman" panose="02020603050405020304" pitchFamily="18" charset="0"/>
                <a:cs typeface="Times New Roman" panose="02020603050405020304" pitchFamily="18" charset="0"/>
              </a:rPr>
              <a:t>ạt</a:t>
            </a:r>
            <a:r>
              <a:rPr lang="en-US" altLang="en-US" sz="2400" b="0" i="0" dirty="0">
                <a:solidFill>
                  <a:schemeClr val="bg1"/>
                </a:solidFill>
                <a:effectLst/>
                <a:latin typeface="Times New Roman" panose="02020603050405020304" pitchFamily="18" charset="0"/>
                <a:cs typeface="Times New Roman" panose="02020603050405020304" pitchFamily="18" charset="0"/>
              </a:rPr>
              <a:t> gồm:</a:t>
            </a:r>
          </a:p>
          <a:p>
            <a:pPr marL="0" indent="0" algn="just">
              <a:spcBef>
                <a:spcPts val="600"/>
              </a:spcBef>
              <a:spcAft>
                <a:spcPts val="600"/>
              </a:spcAft>
              <a:buNone/>
            </a:pPr>
            <a:r>
              <a:rPr lang="en-US" altLang="en-US" sz="2400" b="0" i="0" dirty="0">
                <a:solidFill>
                  <a:schemeClr val="bg1"/>
                </a:solidFill>
                <a:effectLst/>
                <a:latin typeface="Times New Roman" panose="02020603050405020304" pitchFamily="18" charset="0"/>
                <a:cs typeface="Times New Roman" panose="02020603050405020304" pitchFamily="18" charset="0"/>
              </a:rPr>
              <a:t>+ </a:t>
            </a:r>
            <a:r>
              <a:rPr lang="en-US" altLang="en-US" sz="2400" b="0" i="0" dirty="0">
                <a:solidFill>
                  <a:srgbClr val="FF0000"/>
                </a:solidFill>
                <a:effectLst/>
                <a:latin typeface="Times New Roman" panose="02020603050405020304" pitchFamily="18" charset="0"/>
                <a:cs typeface="Times New Roman" panose="02020603050405020304" pitchFamily="18" charset="0"/>
              </a:rPr>
              <a:t>Dịch vụ công trực tuyến xử l</a:t>
            </a:r>
            <a:r>
              <a:rPr lang="" altLang="en-US" sz="2400" b="0" i="0" dirty="0">
                <a:solidFill>
                  <a:srgbClr val="FF0000"/>
                </a:solidFill>
                <a:effectLst/>
                <a:latin typeface="Times New Roman" panose="02020603050405020304" pitchFamily="18" charset="0"/>
                <a:cs typeface="Times New Roman" panose="02020603050405020304" pitchFamily="18" charset="0"/>
              </a:rPr>
              <a:t>ý</a:t>
            </a:r>
            <a:r>
              <a:rPr lang="en-US" altLang="en-US" sz="2400" b="0" i="0" dirty="0">
                <a:solidFill>
                  <a:srgbClr val="FF0000"/>
                </a:solidFill>
                <a:effectLst/>
                <a:latin typeface="Times New Roman" panose="02020603050405020304" pitchFamily="18" charset="0"/>
                <a:cs typeface="Times New Roman" panose="02020603050405020304" pitchFamily="18" charset="0"/>
              </a:rPr>
              <a:t> bằng hồ sơ </a:t>
            </a:r>
            <a:r>
              <a:rPr lang="" altLang="en-US" sz="2400" b="0" i="0" dirty="0">
                <a:solidFill>
                  <a:srgbClr val="FF0000"/>
                </a:solidFill>
                <a:effectLst/>
                <a:latin typeface="Times New Roman" panose="02020603050405020304" pitchFamily="18" charset="0"/>
                <a:cs typeface="Times New Roman" panose="02020603050405020304" pitchFamily="18" charset="0"/>
              </a:rPr>
              <a:t>đ</a:t>
            </a:r>
            <a:r>
              <a:rPr lang="en-US" altLang="en-US" sz="2400" b="0" i="0" dirty="0" err="1">
                <a:solidFill>
                  <a:srgbClr val="FF0000"/>
                </a:solidFill>
                <a:effectLst/>
                <a:latin typeface="Times New Roman" panose="02020603050405020304" pitchFamily="18" charset="0"/>
                <a:cs typeface="Times New Roman" panose="02020603050405020304" pitchFamily="18" charset="0"/>
              </a:rPr>
              <a:t>iện</a:t>
            </a:r>
            <a:r>
              <a:rPr lang="en-US" altLang="en-US" sz="2400" b="0" i="0" dirty="0">
                <a:solidFill>
                  <a:srgbClr val="FF0000"/>
                </a:solidFill>
                <a:effectLst/>
                <a:latin typeface="Times New Roman" panose="02020603050405020304" pitchFamily="18" charset="0"/>
                <a:cs typeface="Times New Roman" panose="02020603050405020304" pitchFamily="18" charset="0"/>
              </a:rPr>
              <a:t> tử</a:t>
            </a:r>
            <a:r>
              <a:rPr lang="en-US" altLang="en-US" sz="2400" b="0" i="0" dirty="0">
                <a:solidFill>
                  <a:schemeClr val="bg1"/>
                </a:solidFill>
                <a:effectLst/>
                <a:latin typeface="Times New Roman" panose="02020603050405020304" pitchFamily="18" charset="0"/>
                <a:cs typeface="Times New Roman" panose="02020603050405020304" pitchFamily="18" charset="0"/>
              </a:rPr>
              <a:t>: </a:t>
            </a:r>
            <a:r>
              <a:rPr lang="" altLang="en-US" sz="2400" b="0" i="0" dirty="0">
                <a:solidFill>
                  <a:schemeClr val="bg1"/>
                </a:solidFill>
                <a:effectLst/>
                <a:latin typeface="Times New Roman" panose="02020603050405020304" pitchFamily="18" charset="0"/>
                <a:cs typeface="Times New Roman" panose="02020603050405020304" pitchFamily="18" charset="0"/>
              </a:rPr>
              <a:t>đ</a:t>
            </a:r>
            <a:r>
              <a:rPr lang="en-US" altLang="en-US" sz="2400" b="0" i="0" dirty="0">
                <a:solidFill>
                  <a:schemeClr val="bg1"/>
                </a:solidFill>
                <a:effectLst/>
                <a:latin typeface="Times New Roman" panose="02020603050405020304" pitchFamily="18" charset="0"/>
                <a:cs typeface="Times New Roman" panose="02020603050405020304" pitchFamily="18" charset="0"/>
              </a:rPr>
              <a:t>ạt </a:t>
            </a:r>
            <a:r>
              <a:rPr lang="en-US" altLang="en-US" sz="2400" b="0" i="0" dirty="0">
                <a:solidFill>
                  <a:srgbClr val="FF0000"/>
                </a:solidFill>
                <a:effectLst/>
                <a:latin typeface="Times New Roman" panose="02020603050405020304" pitchFamily="18" charset="0"/>
                <a:cs typeface="Times New Roman" panose="02020603050405020304" pitchFamily="18" charset="0"/>
              </a:rPr>
              <a:t>87,3%</a:t>
            </a:r>
            <a:r>
              <a:rPr lang="en-US" altLang="en-US" sz="2400" b="0" i="0" dirty="0">
                <a:solidFill>
                  <a:schemeClr val="bg1"/>
                </a:solidFill>
                <a:effectLst/>
                <a:latin typeface="Times New Roman" panose="02020603050405020304" pitchFamily="18" charset="0"/>
                <a:cs typeface="Times New Roman" panose="02020603050405020304" pitchFamily="18" charset="0"/>
              </a:rPr>
              <a:t> (</a:t>
            </a:r>
            <a:r>
              <a:rPr lang="en-US" altLang="en-US" sz="2400" b="0" i="0" dirty="0" err="1">
                <a:solidFill>
                  <a:schemeClr val="bg1"/>
                </a:solidFill>
                <a:effectLst/>
                <a:latin typeface="Times New Roman" panose="02020603050405020304" pitchFamily="18" charset="0"/>
                <a:cs typeface="Times New Roman" panose="02020603050405020304" pitchFamily="18" charset="0"/>
              </a:rPr>
              <a:t>ch</a:t>
            </a:r>
            <a:r>
              <a:rPr lang="" altLang="en-US" sz="2400" b="0" i="0" dirty="0">
                <a:solidFill>
                  <a:schemeClr val="bg1"/>
                </a:solidFill>
                <a:effectLst/>
                <a:latin typeface="Times New Roman" panose="02020603050405020304" pitchFamily="18" charset="0"/>
                <a:cs typeface="Times New Roman" panose="02020603050405020304" pitchFamily="18" charset="0"/>
              </a:rPr>
              <a:t>ư</a:t>
            </a:r>
            <a:r>
              <a:rPr lang="en-US" altLang="en-US" sz="2400" b="0" i="0" dirty="0">
                <a:solidFill>
                  <a:schemeClr val="bg1"/>
                </a:solidFill>
                <a:effectLst/>
                <a:latin typeface="Times New Roman" panose="02020603050405020304" pitchFamily="18" charset="0"/>
                <a:cs typeface="Times New Roman" panose="02020603050405020304" pitchFamily="18" charset="0"/>
              </a:rPr>
              <a:t>a </a:t>
            </a:r>
            <a:r>
              <a:rPr lang="" altLang="en-US" sz="2400" b="0" i="0" dirty="0">
                <a:solidFill>
                  <a:schemeClr val="bg1"/>
                </a:solidFill>
                <a:effectLst/>
                <a:latin typeface="Times New Roman" panose="02020603050405020304" pitchFamily="18" charset="0"/>
                <a:cs typeface="Times New Roman" panose="02020603050405020304" pitchFamily="18" charset="0"/>
              </a:rPr>
              <a:t>đ</a:t>
            </a:r>
            <a:r>
              <a:rPr lang="en-US" altLang="en-US" sz="2400" b="0" i="0" dirty="0">
                <a:solidFill>
                  <a:schemeClr val="bg1"/>
                </a:solidFill>
                <a:effectLst/>
                <a:latin typeface="Times New Roman" panose="02020603050405020304" pitchFamily="18" charset="0"/>
                <a:cs typeface="Times New Roman" panose="02020603050405020304" pitchFamily="18" charset="0"/>
              </a:rPr>
              <a:t>ạt yêu cầu 100%).</a:t>
            </a:r>
          </a:p>
          <a:p>
            <a:pPr marL="0" indent="0" algn="just">
              <a:spcBef>
                <a:spcPts val="600"/>
              </a:spcBef>
              <a:spcAft>
                <a:spcPts val="600"/>
              </a:spcAft>
              <a:buNone/>
            </a:pPr>
            <a:r>
              <a:rPr lang="en-US" altLang="en-US" sz="2400" b="0" i="0" dirty="0">
                <a:solidFill>
                  <a:schemeClr val="bg1"/>
                </a:solidFill>
                <a:effectLst/>
                <a:latin typeface="Times New Roman" panose="02020603050405020304" pitchFamily="18" charset="0"/>
                <a:cs typeface="Times New Roman" panose="02020603050405020304" pitchFamily="18" charset="0"/>
              </a:rPr>
              <a:t>+ </a:t>
            </a:r>
            <a:r>
              <a:rPr lang="en-US" altLang="en-US" sz="2400" b="0" i="0" dirty="0" err="1">
                <a:solidFill>
                  <a:srgbClr val="FF0000"/>
                </a:solidFill>
                <a:effectLst/>
                <a:latin typeface="Times New Roman" panose="02020603050405020304" pitchFamily="18" charset="0"/>
                <a:cs typeface="Times New Roman" panose="02020603050405020304" pitchFamily="18" charset="0"/>
              </a:rPr>
              <a:t>Tỷ</a:t>
            </a:r>
            <a:r>
              <a:rPr lang="en-US" altLang="en-US" sz="2400" b="0" i="0" dirty="0">
                <a:solidFill>
                  <a:srgbClr val="FF0000"/>
                </a:solidFill>
                <a:effectLst/>
                <a:latin typeface="Times New Roman" panose="02020603050405020304" pitchFamily="18" charset="0"/>
                <a:cs typeface="Times New Roman" panose="02020603050405020304" pitchFamily="18" charset="0"/>
              </a:rPr>
              <a:t> lệ v</a:t>
            </a:r>
            <a:r>
              <a:rPr lang="" altLang="en-US" sz="2400" b="0" i="0" dirty="0">
                <a:solidFill>
                  <a:srgbClr val="FF0000"/>
                </a:solidFill>
                <a:effectLst/>
                <a:latin typeface="Times New Roman" panose="02020603050405020304" pitchFamily="18" charset="0"/>
                <a:cs typeface="Times New Roman" panose="02020603050405020304" pitchFamily="18" charset="0"/>
              </a:rPr>
              <a:t>ă</a:t>
            </a:r>
            <a:r>
              <a:rPr lang="en-US" altLang="en-US" sz="2400" b="0" i="0" dirty="0">
                <a:solidFill>
                  <a:srgbClr val="FF0000"/>
                </a:solidFill>
                <a:effectLst/>
                <a:latin typeface="Times New Roman" panose="02020603050405020304" pitchFamily="18" charset="0"/>
                <a:cs typeface="Times New Roman" panose="02020603050405020304" pitchFamily="18" charset="0"/>
              </a:rPr>
              <a:t>n bản trao </a:t>
            </a:r>
            <a:r>
              <a:rPr lang="" altLang="en-US" sz="2400" b="0" i="0" dirty="0">
                <a:solidFill>
                  <a:srgbClr val="FF0000"/>
                </a:solidFill>
                <a:effectLst/>
                <a:latin typeface="Times New Roman" panose="02020603050405020304" pitchFamily="18" charset="0"/>
                <a:cs typeface="Times New Roman" panose="02020603050405020304" pitchFamily="18" charset="0"/>
              </a:rPr>
              <a:t>đ</a:t>
            </a:r>
            <a:r>
              <a:rPr lang="en-US" altLang="en-US" sz="2400" b="0" i="0" dirty="0">
                <a:solidFill>
                  <a:srgbClr val="FF0000"/>
                </a:solidFill>
                <a:effectLst/>
                <a:latin typeface="Times New Roman" panose="02020603050405020304" pitchFamily="18" charset="0"/>
                <a:cs typeface="Times New Roman" panose="02020603050405020304" pitchFamily="18" charset="0"/>
              </a:rPr>
              <a:t>ổi giữa cơ quan nhà n</a:t>
            </a:r>
            <a:r>
              <a:rPr lang="" altLang="en-US" sz="2400" b="0" i="0" dirty="0">
                <a:solidFill>
                  <a:srgbClr val="FF0000"/>
                </a:solidFill>
                <a:effectLst/>
                <a:latin typeface="Times New Roman" panose="02020603050405020304" pitchFamily="18" charset="0"/>
                <a:cs typeface="Times New Roman" panose="02020603050405020304" pitchFamily="18" charset="0"/>
              </a:rPr>
              <a:t>ư</a:t>
            </a:r>
            <a:r>
              <a:rPr lang="en-US" altLang="en-US" sz="2400" b="0" i="0" dirty="0" err="1">
                <a:solidFill>
                  <a:srgbClr val="FF0000"/>
                </a:solidFill>
                <a:effectLst/>
                <a:latin typeface="Times New Roman" panose="02020603050405020304" pitchFamily="18" charset="0"/>
                <a:cs typeface="Times New Roman" panose="02020603050405020304" pitchFamily="18" charset="0"/>
              </a:rPr>
              <a:t>ớc</a:t>
            </a:r>
            <a:r>
              <a:rPr lang="en-US" altLang="en-US" sz="2400" b="0" i="0" dirty="0">
                <a:solidFill>
                  <a:srgbClr val="FF0000"/>
                </a:solidFill>
                <a:effectLst/>
                <a:latin typeface="Times New Roman" panose="02020603050405020304" pitchFamily="18" charset="0"/>
                <a:cs typeface="Times New Roman" panose="02020603050405020304" pitchFamily="18" charset="0"/>
              </a:rPr>
              <a:t> d</a:t>
            </a:r>
            <a:r>
              <a:rPr lang="" altLang="en-US" sz="2400" b="0" i="0" dirty="0">
                <a:solidFill>
                  <a:srgbClr val="FF0000"/>
                </a:solidFill>
                <a:effectLst/>
                <a:latin typeface="Times New Roman" panose="02020603050405020304" pitchFamily="18" charset="0"/>
                <a:cs typeface="Times New Roman" panose="02020603050405020304" pitchFamily="18" charset="0"/>
              </a:rPr>
              <a:t>ư</a:t>
            </a:r>
            <a:r>
              <a:rPr lang="en-US" altLang="en-US" sz="2400" b="0" i="0" dirty="0">
                <a:solidFill>
                  <a:srgbClr val="FF0000"/>
                </a:solidFill>
                <a:effectLst/>
                <a:latin typeface="Times New Roman" panose="02020603050405020304" pitchFamily="18" charset="0"/>
                <a:cs typeface="Times New Roman" panose="02020603050405020304" pitchFamily="18" charset="0"/>
              </a:rPr>
              <a:t>ới dạng </a:t>
            </a:r>
            <a:r>
              <a:rPr lang="" altLang="en-US" sz="2400" b="0" i="0" dirty="0">
                <a:solidFill>
                  <a:srgbClr val="FF0000"/>
                </a:solidFill>
                <a:effectLst/>
                <a:latin typeface="Times New Roman" panose="02020603050405020304" pitchFamily="18" charset="0"/>
                <a:cs typeface="Times New Roman" panose="02020603050405020304" pitchFamily="18" charset="0"/>
              </a:rPr>
              <a:t>đ</a:t>
            </a:r>
            <a:r>
              <a:rPr lang="en-US" altLang="en-US" sz="2400" b="0" i="0" dirty="0" err="1">
                <a:solidFill>
                  <a:srgbClr val="FF0000"/>
                </a:solidFill>
                <a:effectLst/>
                <a:latin typeface="Times New Roman" panose="02020603050405020304" pitchFamily="18" charset="0"/>
                <a:cs typeface="Times New Roman" panose="02020603050405020304" pitchFamily="18" charset="0"/>
              </a:rPr>
              <a:t>iện</a:t>
            </a:r>
            <a:r>
              <a:rPr lang="en-US" altLang="en-US" sz="2400" b="0" i="0" dirty="0">
                <a:solidFill>
                  <a:srgbClr val="FF0000"/>
                </a:solidFill>
                <a:effectLst/>
                <a:latin typeface="Times New Roman" panose="02020603050405020304" pitchFamily="18" charset="0"/>
                <a:cs typeface="Times New Roman" panose="02020603050405020304" pitchFamily="18" charset="0"/>
              </a:rPr>
              <a:t> tử (trừ v</a:t>
            </a:r>
            <a:r>
              <a:rPr lang="" altLang="en-US" sz="2400" b="0" i="0" dirty="0">
                <a:solidFill>
                  <a:srgbClr val="FF0000"/>
                </a:solidFill>
                <a:effectLst/>
                <a:latin typeface="Times New Roman" panose="02020603050405020304" pitchFamily="18" charset="0"/>
                <a:cs typeface="Times New Roman" panose="02020603050405020304" pitchFamily="18" charset="0"/>
              </a:rPr>
              <a:t>ă</a:t>
            </a:r>
            <a:r>
              <a:rPr lang="en-US" altLang="en-US" sz="2400" b="0" i="0" dirty="0">
                <a:solidFill>
                  <a:srgbClr val="FF0000"/>
                </a:solidFill>
                <a:effectLst/>
                <a:latin typeface="Times New Roman" panose="02020603050405020304" pitchFamily="18" charset="0"/>
                <a:cs typeface="Times New Roman" panose="02020603050405020304" pitchFamily="18" charset="0"/>
              </a:rPr>
              <a:t>n bản mật)</a:t>
            </a:r>
            <a:r>
              <a:rPr lang="en-US" altLang="en-US" sz="2400" b="0" i="0" dirty="0">
                <a:solidFill>
                  <a:schemeClr val="bg1"/>
                </a:solidFill>
                <a:effectLst/>
                <a:latin typeface="Times New Roman" panose="02020603050405020304" pitchFamily="18" charset="0"/>
                <a:cs typeface="Times New Roman" panose="02020603050405020304" pitchFamily="18" charset="0"/>
              </a:rPr>
              <a:t>: </a:t>
            </a:r>
            <a:r>
              <a:rPr lang="" altLang="en-US" sz="2400" b="0" i="0" dirty="0">
                <a:solidFill>
                  <a:schemeClr val="bg1"/>
                </a:solidFill>
                <a:effectLst/>
                <a:latin typeface="Times New Roman" panose="02020603050405020304" pitchFamily="18" charset="0"/>
                <a:cs typeface="Times New Roman" panose="02020603050405020304" pitchFamily="18" charset="0"/>
              </a:rPr>
              <a:t>đ</a:t>
            </a:r>
            <a:r>
              <a:rPr lang="en-US" altLang="en-US" sz="2400" b="0" i="0" dirty="0">
                <a:solidFill>
                  <a:schemeClr val="bg1"/>
                </a:solidFill>
                <a:effectLst/>
                <a:latin typeface="Times New Roman" panose="02020603050405020304" pitchFamily="18" charset="0"/>
                <a:cs typeface="Times New Roman" panose="02020603050405020304" pitchFamily="18" charset="0"/>
              </a:rPr>
              <a:t>ạt </a:t>
            </a:r>
            <a:r>
              <a:rPr lang="en-US" altLang="en-US" sz="2400" b="0" i="0" dirty="0">
                <a:solidFill>
                  <a:srgbClr val="FF0000"/>
                </a:solidFill>
                <a:effectLst/>
                <a:latin typeface="Times New Roman" panose="02020603050405020304" pitchFamily="18" charset="0"/>
                <a:cs typeface="Times New Roman" panose="02020603050405020304" pitchFamily="18" charset="0"/>
              </a:rPr>
              <a:t>98,53% </a:t>
            </a:r>
            <a:r>
              <a:rPr lang="en-US" altLang="en-US" sz="2400" b="0" i="0" dirty="0">
                <a:solidFill>
                  <a:schemeClr val="bg1"/>
                </a:solidFill>
                <a:effectLst/>
                <a:latin typeface="Times New Roman" panose="02020603050405020304" pitchFamily="18" charset="0"/>
                <a:cs typeface="Times New Roman" panose="02020603050405020304" pitchFamily="18" charset="0"/>
              </a:rPr>
              <a:t>(</a:t>
            </a:r>
            <a:r>
              <a:rPr lang="en-US" altLang="en-US" sz="2400" b="0" i="0" dirty="0" err="1">
                <a:solidFill>
                  <a:schemeClr val="bg1"/>
                </a:solidFill>
                <a:effectLst/>
                <a:latin typeface="Times New Roman" panose="02020603050405020304" pitchFamily="18" charset="0"/>
                <a:cs typeface="Times New Roman" panose="02020603050405020304" pitchFamily="18" charset="0"/>
              </a:rPr>
              <a:t>ch</a:t>
            </a:r>
            <a:r>
              <a:rPr lang="" altLang="en-US" sz="2400" b="0" i="0" dirty="0">
                <a:solidFill>
                  <a:schemeClr val="bg1"/>
                </a:solidFill>
                <a:effectLst/>
                <a:latin typeface="Times New Roman" panose="02020603050405020304" pitchFamily="18" charset="0"/>
                <a:cs typeface="Times New Roman" panose="02020603050405020304" pitchFamily="18" charset="0"/>
              </a:rPr>
              <a:t>ư</a:t>
            </a:r>
            <a:r>
              <a:rPr lang="en-US" altLang="en-US" sz="2400" b="0" i="0" dirty="0">
                <a:solidFill>
                  <a:schemeClr val="bg1"/>
                </a:solidFill>
                <a:effectLst/>
                <a:latin typeface="Times New Roman" panose="02020603050405020304" pitchFamily="18" charset="0"/>
                <a:cs typeface="Times New Roman" panose="02020603050405020304" pitchFamily="18" charset="0"/>
              </a:rPr>
              <a:t>a </a:t>
            </a:r>
            <a:r>
              <a:rPr lang="" altLang="en-US" sz="2400" b="0" i="0" dirty="0">
                <a:solidFill>
                  <a:schemeClr val="bg1"/>
                </a:solidFill>
                <a:effectLst/>
                <a:latin typeface="Times New Roman" panose="02020603050405020304" pitchFamily="18" charset="0"/>
                <a:cs typeface="Times New Roman" panose="02020603050405020304" pitchFamily="18" charset="0"/>
              </a:rPr>
              <a:t>đ</a:t>
            </a:r>
            <a:r>
              <a:rPr lang="en-US" altLang="en-US" sz="2400" b="0" i="0" dirty="0">
                <a:solidFill>
                  <a:schemeClr val="bg1"/>
                </a:solidFill>
                <a:effectLst/>
                <a:latin typeface="Times New Roman" panose="02020603050405020304" pitchFamily="18" charset="0"/>
                <a:cs typeface="Times New Roman" panose="02020603050405020304" pitchFamily="18" charset="0"/>
              </a:rPr>
              <a:t>ạt yêu cầu 100%).</a:t>
            </a:r>
          </a:p>
          <a:p>
            <a:pPr algn="just"/>
            <a:endParaRPr lang="en-US" sz="2400" dirty="0">
              <a:solidFill>
                <a:srgbClr val="002060"/>
              </a:solidFill>
              <a:latin typeface="Times New Roman" panose="02020603050405020304" pitchFamily="18" charset="0"/>
              <a:cs typeface="Times New Roman" panose="02020603050405020304" pitchFamily="18" charset="0"/>
            </a:endParaRPr>
          </a:p>
        </p:txBody>
      </p:sp>
      <p:sp>
        <p:nvSpPr>
          <p:cNvPr id="3" name="Title 2">
            <a:extLst>
              <a:ext uri="{FF2B5EF4-FFF2-40B4-BE49-F238E27FC236}">
                <a16:creationId xmlns:a16="http://schemas.microsoft.com/office/drawing/2014/main" xmlns="" id="{ECF53BD4-8B4A-4EE5-F43E-2DA29F122A6D}"/>
              </a:ext>
            </a:extLst>
          </p:cNvPr>
          <p:cNvSpPr>
            <a:spLocks noGrp="1"/>
          </p:cNvSpPr>
          <p:nvPr>
            <p:ph type="title"/>
          </p:nvPr>
        </p:nvSpPr>
        <p:spPr>
          <a:xfrm>
            <a:off x="964023" y="879063"/>
            <a:ext cx="10796568" cy="610863"/>
          </a:xfrm>
        </p:spPr>
        <p:txBody>
          <a:bodyPr>
            <a:normAutofit fontScale="90000"/>
          </a:bodyPr>
          <a:lstStyle/>
          <a:p>
            <a:r>
              <a:rPr lang="en-US" dirty="0"/>
              <a:t>1. Hoàn </a:t>
            </a:r>
            <a:r>
              <a:rPr lang="en-US" dirty="0" err="1"/>
              <a:t>thiện</a:t>
            </a:r>
            <a:r>
              <a:rPr lang="en-US" dirty="0"/>
              <a:t> </a:t>
            </a:r>
            <a:r>
              <a:rPr lang="en-US" dirty="0" err="1"/>
              <a:t>Chính</a:t>
            </a:r>
            <a:r>
              <a:rPr lang="en-US" dirty="0"/>
              <a:t> </a:t>
            </a:r>
            <a:r>
              <a:rPr lang="en-US" dirty="0" err="1"/>
              <a:t>quyền</a:t>
            </a:r>
            <a:r>
              <a:rPr lang="en-US" dirty="0"/>
              <a:t> </a:t>
            </a:r>
            <a:r>
              <a:rPr lang="en-US" dirty="0" err="1"/>
              <a:t>điện</a:t>
            </a:r>
            <a:r>
              <a:rPr lang="en-US" dirty="0"/>
              <a:t> </a:t>
            </a:r>
            <a:r>
              <a:rPr lang="en-US" dirty="0" err="1"/>
              <a:t>tử</a:t>
            </a:r>
            <a:r>
              <a:rPr lang="en-US" dirty="0"/>
              <a:t> </a:t>
            </a:r>
            <a:r>
              <a:rPr lang="en-US" dirty="0" err="1"/>
              <a:t>cấp</a:t>
            </a:r>
            <a:r>
              <a:rPr lang="en-US" dirty="0"/>
              <a:t> </a:t>
            </a:r>
            <a:r>
              <a:rPr lang="en-US" dirty="0" err="1"/>
              <a:t>tỉnh</a:t>
            </a:r>
            <a:endParaRPr lang="en-US" dirty="0"/>
          </a:p>
        </p:txBody>
      </p:sp>
      <p:sp>
        <p:nvSpPr>
          <p:cNvPr id="4" name="Footer Placeholder 3">
            <a:extLst>
              <a:ext uri="{FF2B5EF4-FFF2-40B4-BE49-F238E27FC236}">
                <a16:creationId xmlns:a16="http://schemas.microsoft.com/office/drawing/2014/main" xmlns="" id="{AE74628D-4C8E-794A-49B0-1D61A2643C52}"/>
              </a:ext>
            </a:extLst>
          </p:cNvPr>
          <p:cNvSpPr>
            <a:spLocks noGrp="1"/>
          </p:cNvSpPr>
          <p:nvPr>
            <p:ph type="ftr" sz="quarter" idx="12"/>
          </p:nvPr>
        </p:nvSpPr>
        <p:spPr/>
        <p:txBody>
          <a:bodyPr/>
          <a:lstStyle/>
          <a:p>
            <a:r>
              <a:rPr lang="en-US"/>
              <a:t>Annual Review</a:t>
            </a:r>
            <a:endParaRPr lang="en-US" b="0" dirty="0"/>
          </a:p>
        </p:txBody>
      </p:sp>
      <p:sp>
        <p:nvSpPr>
          <p:cNvPr id="5" name="Slide Number Placeholder 4">
            <a:extLst>
              <a:ext uri="{FF2B5EF4-FFF2-40B4-BE49-F238E27FC236}">
                <a16:creationId xmlns:a16="http://schemas.microsoft.com/office/drawing/2014/main" xmlns="" id="{00B16E46-0AD5-76CF-32F9-FC11A38421C8}"/>
              </a:ext>
            </a:extLst>
          </p:cNvPr>
          <p:cNvSpPr>
            <a:spLocks noGrp="1"/>
          </p:cNvSpPr>
          <p:nvPr>
            <p:ph type="sldNum" sz="quarter" idx="13"/>
          </p:nvPr>
        </p:nvSpPr>
        <p:spPr/>
        <p:txBody>
          <a:bodyPr/>
          <a:lstStyle/>
          <a:p>
            <a:fld id="{294A09A9-5501-47C1-A89A-A340965A2BE2}" type="slidenum">
              <a:rPr lang="en-US" smtClean="0"/>
              <a:pPr/>
              <a:t>5</a:t>
            </a:fld>
            <a:endParaRPr lang="en-US" dirty="0">
              <a:latin typeface="+mn-lt"/>
            </a:endParaRPr>
          </a:p>
        </p:txBody>
      </p:sp>
    </p:spTree>
    <p:extLst>
      <p:ext uri="{BB962C8B-B14F-4D97-AF65-F5344CB8AC3E}">
        <p14:creationId xmlns:p14="http://schemas.microsoft.com/office/powerpoint/2010/main" val="465645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hart Placeholder 1">
            <a:extLst>
              <a:ext uri="{FF2B5EF4-FFF2-40B4-BE49-F238E27FC236}">
                <a16:creationId xmlns:a16="http://schemas.microsoft.com/office/drawing/2014/main" xmlns="" id="{3B19B65A-6122-E637-AAF8-CEA5DA7622AC}"/>
              </a:ext>
            </a:extLst>
          </p:cNvPr>
          <p:cNvSpPr>
            <a:spLocks noGrp="1"/>
          </p:cNvSpPr>
          <p:nvPr>
            <p:ph type="chart" sz="quarter" idx="10"/>
          </p:nvPr>
        </p:nvSpPr>
        <p:spPr>
          <a:xfrm>
            <a:off x="952500" y="1730326"/>
            <a:ext cx="9906000" cy="4162474"/>
          </a:xfrm>
        </p:spPr>
        <p:txBody>
          <a:bodyPr>
            <a:normAutofit/>
          </a:bodyPr>
          <a:lstStyle/>
          <a:p>
            <a:pPr algn="just"/>
            <a:r>
              <a:rPr lang="vi-VN" dirty="0">
                <a:solidFill>
                  <a:srgbClr val="002060"/>
                </a:solidFill>
                <a:latin typeface="Arial" panose="020B0604020202020204" pitchFamily="34" charset="0"/>
                <a:cs typeface="Arial" panose="020B0604020202020204" pitchFamily="34" charset="0"/>
              </a:rPr>
              <a:t>Sở Thông tin và Truyền thông đã có văn bản hướng dẫn các cơ quan, địa phương trên địa bàn tỉnh đánh giá mức độ hoàn thiện chính quyền điện tử của cơ quan, địa phương. Theo đó, các cơ quan, địa phương sẽ tự thực hiện đánh giá đối với 09 tiêu chí để hoàn thiện chính quyền điện tử của cơ quan, đơn vị mình.</a:t>
            </a:r>
          </a:p>
        </p:txBody>
      </p:sp>
      <p:sp>
        <p:nvSpPr>
          <p:cNvPr id="5" name="Slide Number Placeholder 4">
            <a:extLst>
              <a:ext uri="{FF2B5EF4-FFF2-40B4-BE49-F238E27FC236}">
                <a16:creationId xmlns:a16="http://schemas.microsoft.com/office/drawing/2014/main" xmlns="" id="{00B16E46-0AD5-76CF-32F9-FC11A38421C8}"/>
              </a:ext>
            </a:extLst>
          </p:cNvPr>
          <p:cNvSpPr>
            <a:spLocks noGrp="1"/>
          </p:cNvSpPr>
          <p:nvPr>
            <p:ph type="sldNum" sz="quarter" idx="13"/>
          </p:nvPr>
        </p:nvSpPr>
        <p:spPr/>
        <p:txBody>
          <a:bodyPr/>
          <a:lstStyle/>
          <a:p>
            <a:fld id="{294A09A9-5501-47C1-A89A-A340965A2BE2}" type="slidenum">
              <a:rPr lang="en-US" smtClean="0"/>
              <a:pPr/>
              <a:t>6</a:t>
            </a:fld>
            <a:endParaRPr lang="en-US" dirty="0">
              <a:latin typeface="+mn-lt"/>
            </a:endParaRPr>
          </a:p>
        </p:txBody>
      </p:sp>
      <p:sp>
        <p:nvSpPr>
          <p:cNvPr id="7" name="Title 2">
            <a:extLst>
              <a:ext uri="{FF2B5EF4-FFF2-40B4-BE49-F238E27FC236}">
                <a16:creationId xmlns:a16="http://schemas.microsoft.com/office/drawing/2014/main" xmlns="" id="{D6FF835F-36F2-0BA4-D57C-3AD9F0391A9F}"/>
              </a:ext>
            </a:extLst>
          </p:cNvPr>
          <p:cNvSpPr>
            <a:spLocks noGrp="1"/>
          </p:cNvSpPr>
          <p:nvPr>
            <p:ph type="title"/>
          </p:nvPr>
        </p:nvSpPr>
        <p:spPr>
          <a:xfrm>
            <a:off x="647699" y="440491"/>
            <a:ext cx="10796568" cy="610863"/>
          </a:xfrm>
        </p:spPr>
        <p:txBody>
          <a:bodyPr>
            <a:normAutofit fontScale="90000"/>
          </a:bodyPr>
          <a:lstStyle/>
          <a:p>
            <a:r>
              <a:rPr lang="vi-VN" sz="3600" dirty="0"/>
              <a:t>2. Hoàn thiện </a:t>
            </a:r>
            <a:r>
              <a:rPr lang="vi-VN" sz="3600" dirty="0" err="1"/>
              <a:t>CQĐT</a:t>
            </a:r>
            <a:r>
              <a:rPr lang="vi-VN" sz="3600" dirty="0"/>
              <a:t> các cơ quan, đơn vị, địa phương</a:t>
            </a:r>
            <a:endParaRPr lang="en-US" dirty="0"/>
          </a:p>
        </p:txBody>
      </p:sp>
    </p:spTree>
    <p:extLst>
      <p:ext uri="{BB962C8B-B14F-4D97-AF65-F5344CB8AC3E}">
        <p14:creationId xmlns:p14="http://schemas.microsoft.com/office/powerpoint/2010/main" val="20848221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a:t>Annual Review</a:t>
            </a:r>
            <a:endParaRPr lang="en-US" b="0" dirty="0"/>
          </a:p>
        </p:txBody>
      </p:sp>
      <p:sp>
        <p:nvSpPr>
          <p:cNvPr id="5" name="Slide Number Placeholder 4"/>
          <p:cNvSpPr>
            <a:spLocks noGrp="1"/>
          </p:cNvSpPr>
          <p:nvPr>
            <p:ph type="sldNum" sz="quarter" idx="13"/>
          </p:nvPr>
        </p:nvSpPr>
        <p:spPr/>
        <p:txBody>
          <a:bodyPr/>
          <a:lstStyle/>
          <a:p>
            <a:fld id="{294A09A9-5501-47C1-A89A-A340965A2BE2}" type="slidenum">
              <a:rPr lang="en-US" smtClean="0"/>
              <a:pPr/>
              <a:t>7</a:t>
            </a:fld>
            <a:endParaRPr lang="en-US" dirty="0">
              <a:latin typeface="+mn-lt"/>
            </a:endParaRPr>
          </a:p>
        </p:txBody>
      </p:sp>
      <p:graphicFrame>
        <p:nvGraphicFramePr>
          <p:cNvPr id="12" name="Table 11"/>
          <p:cNvGraphicFramePr>
            <a:graphicFrameLocks noGrp="1"/>
          </p:cNvGraphicFramePr>
          <p:nvPr>
            <p:extLst>
              <p:ext uri="{D42A27DB-BD31-4B8C-83A1-F6EECF244321}">
                <p14:modId xmlns:p14="http://schemas.microsoft.com/office/powerpoint/2010/main" val="3161125102"/>
              </p:ext>
            </p:extLst>
          </p:nvPr>
        </p:nvGraphicFramePr>
        <p:xfrm>
          <a:off x="647699" y="1409700"/>
          <a:ext cx="11017079" cy="5181600"/>
        </p:xfrm>
        <a:graphic>
          <a:graphicData uri="http://schemas.openxmlformats.org/drawingml/2006/table">
            <a:tbl>
              <a:tblPr firstRow="1" firstCol="1" bandRow="1">
                <a:tableStyleId>{5C22544A-7EE6-4342-B048-85BDC9FD1C3A}</a:tableStyleId>
              </a:tblPr>
              <a:tblGrid>
                <a:gridCol w="685157">
                  <a:extLst>
                    <a:ext uri="{9D8B030D-6E8A-4147-A177-3AD203B41FA5}">
                      <a16:colId xmlns:a16="http://schemas.microsoft.com/office/drawing/2014/main" xmlns="" val="20000"/>
                    </a:ext>
                  </a:extLst>
                </a:gridCol>
                <a:gridCol w="5675183">
                  <a:extLst>
                    <a:ext uri="{9D8B030D-6E8A-4147-A177-3AD203B41FA5}">
                      <a16:colId xmlns:a16="http://schemas.microsoft.com/office/drawing/2014/main" xmlns="" val="20001"/>
                    </a:ext>
                  </a:extLst>
                </a:gridCol>
                <a:gridCol w="2516496">
                  <a:extLst>
                    <a:ext uri="{9D8B030D-6E8A-4147-A177-3AD203B41FA5}">
                      <a16:colId xmlns:a16="http://schemas.microsoft.com/office/drawing/2014/main" xmlns="" val="20002"/>
                    </a:ext>
                  </a:extLst>
                </a:gridCol>
                <a:gridCol w="2140243">
                  <a:extLst>
                    <a:ext uri="{9D8B030D-6E8A-4147-A177-3AD203B41FA5}">
                      <a16:colId xmlns:a16="http://schemas.microsoft.com/office/drawing/2014/main" xmlns="" val="20003"/>
                    </a:ext>
                  </a:extLst>
                </a:gridCol>
              </a:tblGrid>
              <a:tr h="737528">
                <a:tc>
                  <a:txBody>
                    <a:bodyPr/>
                    <a:lstStyle/>
                    <a:p>
                      <a:pPr algn="ctr">
                        <a:spcBef>
                          <a:spcPts val="300"/>
                        </a:spcBef>
                        <a:spcAft>
                          <a:spcPts val="300"/>
                        </a:spcAft>
                      </a:pPr>
                      <a:r>
                        <a:rPr lang="vi-VN" sz="1600" dirty="0">
                          <a:solidFill>
                            <a:srgbClr val="002060"/>
                          </a:solidFill>
                          <a:effectLst/>
                        </a:rPr>
                        <a:t>TT</a:t>
                      </a:r>
                      <a:endParaRPr lang="en-US" sz="1600" dirty="0">
                        <a:solidFill>
                          <a:srgbClr val="002060"/>
                        </a:solidFill>
                        <a:effectLst/>
                        <a:latin typeface="Times New Roman"/>
                        <a:ea typeface="Calibri"/>
                      </a:endParaRPr>
                    </a:p>
                  </a:txBody>
                  <a:tcPr marL="68580" marR="68580" marT="0" marB="0" anchor="ctr"/>
                </a:tc>
                <a:tc>
                  <a:txBody>
                    <a:bodyPr/>
                    <a:lstStyle/>
                    <a:p>
                      <a:pPr algn="ctr">
                        <a:spcBef>
                          <a:spcPts val="300"/>
                        </a:spcBef>
                        <a:spcAft>
                          <a:spcPts val="300"/>
                        </a:spcAft>
                      </a:pPr>
                      <a:r>
                        <a:rPr lang="vi-VN" sz="1600" dirty="0">
                          <a:solidFill>
                            <a:srgbClr val="002060"/>
                          </a:solidFill>
                          <a:effectLst/>
                        </a:rPr>
                        <a:t>Chỉ tiêu</a:t>
                      </a:r>
                      <a:r>
                        <a:rPr lang="en-GB" sz="1600" dirty="0">
                          <a:solidFill>
                            <a:srgbClr val="002060"/>
                          </a:solidFill>
                          <a:effectLst/>
                        </a:rPr>
                        <a:t>, </a:t>
                      </a:r>
                      <a:r>
                        <a:rPr lang="en-GB" sz="1600" dirty="0" err="1">
                          <a:solidFill>
                            <a:srgbClr val="002060"/>
                          </a:solidFill>
                          <a:effectLst/>
                        </a:rPr>
                        <a:t>nhiệm</a:t>
                      </a:r>
                      <a:r>
                        <a:rPr lang="en-GB" sz="1600" dirty="0">
                          <a:solidFill>
                            <a:srgbClr val="002060"/>
                          </a:solidFill>
                          <a:effectLst/>
                        </a:rPr>
                        <a:t> </a:t>
                      </a:r>
                      <a:r>
                        <a:rPr lang="en-GB" sz="1600" dirty="0" err="1">
                          <a:solidFill>
                            <a:srgbClr val="002060"/>
                          </a:solidFill>
                          <a:effectLst/>
                        </a:rPr>
                        <a:t>vụ</a:t>
                      </a:r>
                      <a:r>
                        <a:rPr lang="vi-VN" sz="1600" dirty="0">
                          <a:solidFill>
                            <a:srgbClr val="002060"/>
                          </a:solidFill>
                          <a:effectLst/>
                        </a:rPr>
                        <a:t> Nghị quyết </a:t>
                      </a:r>
                      <a:r>
                        <a:rPr lang="en-GB" sz="1600" dirty="0" err="1">
                          <a:solidFill>
                            <a:srgbClr val="002060"/>
                          </a:solidFill>
                          <a:effectLst/>
                        </a:rPr>
                        <a:t>số</a:t>
                      </a:r>
                      <a:r>
                        <a:rPr lang="en-GB" sz="1600" dirty="0">
                          <a:solidFill>
                            <a:srgbClr val="002060"/>
                          </a:solidFill>
                          <a:effectLst/>
                        </a:rPr>
                        <a:t> </a:t>
                      </a:r>
                      <a:r>
                        <a:rPr lang="vi-VN" sz="1600" dirty="0">
                          <a:solidFill>
                            <a:srgbClr val="002060"/>
                          </a:solidFill>
                          <a:effectLst/>
                        </a:rPr>
                        <a:t>17/NQ-CP</a:t>
                      </a:r>
                      <a:endParaRPr lang="en-US" sz="1600" dirty="0">
                        <a:solidFill>
                          <a:srgbClr val="002060"/>
                        </a:solidFill>
                        <a:effectLst/>
                        <a:latin typeface="Times New Roman"/>
                        <a:ea typeface="Calibri"/>
                      </a:endParaRPr>
                    </a:p>
                  </a:txBody>
                  <a:tcPr marL="68580" marR="68580" marT="0" marB="0" anchor="ctr"/>
                </a:tc>
                <a:tc>
                  <a:txBody>
                    <a:bodyPr/>
                    <a:lstStyle/>
                    <a:p>
                      <a:pPr algn="ctr">
                        <a:spcBef>
                          <a:spcPts val="300"/>
                        </a:spcBef>
                        <a:spcAft>
                          <a:spcPts val="300"/>
                        </a:spcAft>
                      </a:pPr>
                      <a:r>
                        <a:rPr lang="en-GB" sz="1600" dirty="0" err="1">
                          <a:solidFill>
                            <a:srgbClr val="002060"/>
                          </a:solidFill>
                          <a:effectLst/>
                        </a:rPr>
                        <a:t>Cơ</a:t>
                      </a:r>
                      <a:r>
                        <a:rPr lang="en-GB" sz="1600" dirty="0">
                          <a:solidFill>
                            <a:srgbClr val="002060"/>
                          </a:solidFill>
                          <a:effectLst/>
                        </a:rPr>
                        <a:t> </a:t>
                      </a:r>
                      <a:r>
                        <a:rPr lang="en-GB" sz="1600" dirty="0" err="1">
                          <a:solidFill>
                            <a:srgbClr val="002060"/>
                          </a:solidFill>
                          <a:effectLst/>
                        </a:rPr>
                        <a:t>quan</a:t>
                      </a:r>
                      <a:r>
                        <a:rPr lang="en-GB" sz="1600" dirty="0">
                          <a:solidFill>
                            <a:srgbClr val="002060"/>
                          </a:solidFill>
                          <a:effectLst/>
                        </a:rPr>
                        <a:t> </a:t>
                      </a:r>
                      <a:r>
                        <a:rPr lang="en-GB" sz="1600" dirty="0" err="1">
                          <a:solidFill>
                            <a:srgbClr val="002060"/>
                          </a:solidFill>
                          <a:effectLst/>
                        </a:rPr>
                        <a:t>chủ</a:t>
                      </a:r>
                      <a:r>
                        <a:rPr lang="en-GB" sz="1600" dirty="0">
                          <a:solidFill>
                            <a:srgbClr val="002060"/>
                          </a:solidFill>
                          <a:effectLst/>
                        </a:rPr>
                        <a:t> </a:t>
                      </a:r>
                      <a:r>
                        <a:rPr lang="en-GB" sz="1600" dirty="0" err="1">
                          <a:solidFill>
                            <a:srgbClr val="002060"/>
                          </a:solidFill>
                          <a:effectLst/>
                        </a:rPr>
                        <a:t>trì</a:t>
                      </a:r>
                      <a:r>
                        <a:rPr lang="en-GB" sz="1600" dirty="0">
                          <a:solidFill>
                            <a:srgbClr val="002060"/>
                          </a:solidFill>
                          <a:effectLst/>
                        </a:rPr>
                        <a:t> </a:t>
                      </a:r>
                      <a:r>
                        <a:rPr lang="en-GB" sz="1600" dirty="0" err="1">
                          <a:solidFill>
                            <a:srgbClr val="002060"/>
                          </a:solidFill>
                          <a:effectLst/>
                        </a:rPr>
                        <a:t>thực</a:t>
                      </a:r>
                      <a:r>
                        <a:rPr lang="en-GB" sz="1600" dirty="0">
                          <a:solidFill>
                            <a:srgbClr val="002060"/>
                          </a:solidFill>
                          <a:effectLst/>
                        </a:rPr>
                        <a:t> </a:t>
                      </a:r>
                      <a:r>
                        <a:rPr lang="en-GB" sz="1600" dirty="0" err="1">
                          <a:solidFill>
                            <a:srgbClr val="002060"/>
                          </a:solidFill>
                          <a:effectLst/>
                        </a:rPr>
                        <a:t>hiện</a:t>
                      </a:r>
                      <a:endParaRPr lang="en-US" sz="1600" dirty="0">
                        <a:solidFill>
                          <a:srgbClr val="002060"/>
                        </a:solidFill>
                        <a:effectLst/>
                        <a:latin typeface="Times New Roman"/>
                        <a:ea typeface="Calibri"/>
                      </a:endParaRPr>
                    </a:p>
                  </a:txBody>
                  <a:tcPr marL="68580" marR="68580" marT="0" marB="0" anchor="ctr"/>
                </a:tc>
                <a:tc>
                  <a:txBody>
                    <a:bodyPr/>
                    <a:lstStyle/>
                    <a:p>
                      <a:pPr algn="ctr">
                        <a:spcBef>
                          <a:spcPts val="300"/>
                        </a:spcBef>
                        <a:spcAft>
                          <a:spcPts val="300"/>
                        </a:spcAft>
                      </a:pPr>
                      <a:r>
                        <a:rPr lang="en-GB" sz="1600" dirty="0" err="1">
                          <a:solidFill>
                            <a:srgbClr val="002060"/>
                          </a:solidFill>
                          <a:effectLst/>
                        </a:rPr>
                        <a:t>Mục</a:t>
                      </a:r>
                      <a:r>
                        <a:rPr lang="en-GB" sz="1600" dirty="0">
                          <a:solidFill>
                            <a:srgbClr val="002060"/>
                          </a:solidFill>
                          <a:effectLst/>
                        </a:rPr>
                        <a:t> </a:t>
                      </a:r>
                      <a:r>
                        <a:rPr lang="en-GB" sz="1600" dirty="0" err="1">
                          <a:solidFill>
                            <a:srgbClr val="002060"/>
                          </a:solidFill>
                          <a:effectLst/>
                        </a:rPr>
                        <a:t>tiêu</a:t>
                      </a:r>
                      <a:r>
                        <a:rPr lang="en-GB" sz="1600" dirty="0">
                          <a:solidFill>
                            <a:srgbClr val="002060"/>
                          </a:solidFill>
                          <a:effectLst/>
                        </a:rPr>
                        <a:t> </a:t>
                      </a:r>
                      <a:r>
                        <a:rPr lang="en-GB" sz="1600" dirty="0" err="1">
                          <a:solidFill>
                            <a:srgbClr val="002060"/>
                          </a:solidFill>
                          <a:effectLst/>
                        </a:rPr>
                        <a:t>thực</a:t>
                      </a:r>
                      <a:r>
                        <a:rPr lang="en-GB" sz="1600" dirty="0">
                          <a:solidFill>
                            <a:srgbClr val="002060"/>
                          </a:solidFill>
                          <a:effectLst/>
                        </a:rPr>
                        <a:t> </a:t>
                      </a:r>
                      <a:r>
                        <a:rPr lang="en-GB" sz="1600" dirty="0" err="1">
                          <a:solidFill>
                            <a:srgbClr val="002060"/>
                          </a:solidFill>
                          <a:effectLst/>
                        </a:rPr>
                        <a:t>hiện</a:t>
                      </a:r>
                      <a:r>
                        <a:rPr lang="en-GB" sz="1600" dirty="0">
                          <a:solidFill>
                            <a:srgbClr val="002060"/>
                          </a:solidFill>
                          <a:effectLst/>
                        </a:rPr>
                        <a:t> </a:t>
                      </a:r>
                      <a:r>
                        <a:rPr lang="en-GB" sz="1600" dirty="0" err="1">
                          <a:solidFill>
                            <a:srgbClr val="002060"/>
                          </a:solidFill>
                          <a:effectLst/>
                        </a:rPr>
                        <a:t>hoàn</a:t>
                      </a:r>
                      <a:r>
                        <a:rPr lang="en-GB" sz="1600" dirty="0">
                          <a:solidFill>
                            <a:srgbClr val="002060"/>
                          </a:solidFill>
                          <a:effectLst/>
                        </a:rPr>
                        <a:t> </a:t>
                      </a:r>
                      <a:r>
                        <a:rPr lang="en-GB" sz="1600" dirty="0" err="1">
                          <a:solidFill>
                            <a:srgbClr val="002060"/>
                          </a:solidFill>
                          <a:effectLst/>
                        </a:rPr>
                        <a:t>thành</a:t>
                      </a:r>
                      <a:r>
                        <a:rPr lang="en-GB" sz="1600" dirty="0">
                          <a:solidFill>
                            <a:srgbClr val="002060"/>
                          </a:solidFill>
                          <a:effectLst/>
                        </a:rPr>
                        <a:t> </a:t>
                      </a:r>
                      <a:r>
                        <a:rPr lang="en-GB" sz="1600" dirty="0" err="1">
                          <a:solidFill>
                            <a:srgbClr val="002060"/>
                          </a:solidFill>
                          <a:effectLst/>
                        </a:rPr>
                        <a:t>Chính</a:t>
                      </a:r>
                      <a:r>
                        <a:rPr lang="en-GB" sz="1600" dirty="0">
                          <a:solidFill>
                            <a:srgbClr val="002060"/>
                          </a:solidFill>
                          <a:effectLst/>
                        </a:rPr>
                        <a:t> </a:t>
                      </a:r>
                      <a:r>
                        <a:rPr lang="en-GB" sz="1600" dirty="0" err="1">
                          <a:solidFill>
                            <a:srgbClr val="002060"/>
                          </a:solidFill>
                          <a:effectLst/>
                        </a:rPr>
                        <a:t>quyền</a:t>
                      </a:r>
                      <a:r>
                        <a:rPr lang="en-GB" sz="1600" dirty="0">
                          <a:solidFill>
                            <a:srgbClr val="002060"/>
                          </a:solidFill>
                          <a:effectLst/>
                        </a:rPr>
                        <a:t> </a:t>
                      </a:r>
                      <a:r>
                        <a:rPr lang="en-GB" sz="1600" dirty="0" err="1">
                          <a:solidFill>
                            <a:srgbClr val="002060"/>
                          </a:solidFill>
                          <a:effectLst/>
                        </a:rPr>
                        <a:t>điện</a:t>
                      </a:r>
                      <a:r>
                        <a:rPr lang="en-GB" sz="1600" dirty="0">
                          <a:solidFill>
                            <a:srgbClr val="002060"/>
                          </a:solidFill>
                          <a:effectLst/>
                        </a:rPr>
                        <a:t> </a:t>
                      </a:r>
                      <a:r>
                        <a:rPr lang="en-GB" sz="1600" dirty="0" err="1">
                          <a:solidFill>
                            <a:srgbClr val="002060"/>
                          </a:solidFill>
                          <a:effectLst/>
                        </a:rPr>
                        <a:t>tử</a:t>
                      </a:r>
                      <a:endParaRPr lang="en-US" sz="1600" dirty="0">
                        <a:solidFill>
                          <a:srgbClr val="002060"/>
                        </a:solidFill>
                        <a:effectLst/>
                        <a:latin typeface="Times New Roman"/>
                        <a:ea typeface="Calibri"/>
                      </a:endParaRPr>
                    </a:p>
                  </a:txBody>
                  <a:tcPr marL="68580" marR="68580" marT="0" marB="0" anchor="ctr"/>
                </a:tc>
                <a:extLst>
                  <a:ext uri="{0D108BD9-81ED-4DB2-BD59-A6C34878D82A}">
                    <a16:rowId xmlns:a16="http://schemas.microsoft.com/office/drawing/2014/main" xmlns="" val="10000"/>
                  </a:ext>
                </a:extLst>
              </a:tr>
              <a:tr h="926636">
                <a:tc>
                  <a:txBody>
                    <a:bodyPr/>
                    <a:lstStyle/>
                    <a:p>
                      <a:pPr marL="28575" algn="ctr">
                        <a:spcBef>
                          <a:spcPts val="300"/>
                        </a:spcBef>
                        <a:spcAft>
                          <a:spcPts val="300"/>
                        </a:spcAft>
                      </a:pPr>
                      <a:r>
                        <a:rPr lang="en-US" sz="1600">
                          <a:solidFill>
                            <a:srgbClr val="002060"/>
                          </a:solidFill>
                          <a:effectLst/>
                        </a:rPr>
                        <a:t>1</a:t>
                      </a:r>
                      <a:endParaRPr lang="en-US" sz="1600">
                        <a:solidFill>
                          <a:srgbClr val="002060"/>
                        </a:solidFill>
                        <a:effectLst/>
                        <a:latin typeface="Times New Roman"/>
                        <a:ea typeface="Calibri"/>
                      </a:endParaRPr>
                    </a:p>
                  </a:txBody>
                  <a:tcPr marL="68580" marR="68580" marT="0" marB="0" anchor="ctr"/>
                </a:tc>
                <a:tc>
                  <a:txBody>
                    <a:bodyPr/>
                    <a:lstStyle/>
                    <a:p>
                      <a:pPr algn="just">
                        <a:spcBef>
                          <a:spcPts val="300"/>
                        </a:spcBef>
                        <a:spcAft>
                          <a:spcPts val="300"/>
                        </a:spcAft>
                      </a:pPr>
                      <a:r>
                        <a:rPr lang="vi-VN" sz="1600" dirty="0">
                          <a:solidFill>
                            <a:srgbClr val="002060"/>
                          </a:solidFill>
                          <a:effectLst/>
                        </a:rPr>
                        <a:t>Tỷ lệ hồ sơ giải quyết trực tuyến</a:t>
                      </a:r>
                      <a:r>
                        <a:rPr lang="en-US" sz="1600" dirty="0">
                          <a:solidFill>
                            <a:srgbClr val="002060"/>
                          </a:solidFill>
                          <a:effectLst/>
                        </a:rPr>
                        <a:t> </a:t>
                      </a:r>
                      <a:r>
                        <a:rPr lang="en-US" sz="1600" dirty="0" err="1">
                          <a:solidFill>
                            <a:srgbClr val="002060"/>
                          </a:solidFill>
                          <a:effectLst/>
                        </a:rPr>
                        <a:t>toàn</a:t>
                      </a:r>
                      <a:r>
                        <a:rPr lang="en-US" sz="1600" baseline="0" dirty="0">
                          <a:solidFill>
                            <a:srgbClr val="002060"/>
                          </a:solidFill>
                          <a:effectLst/>
                        </a:rPr>
                        <a:t> </a:t>
                      </a:r>
                      <a:r>
                        <a:rPr lang="en-US" sz="1600" baseline="0" dirty="0" err="1">
                          <a:solidFill>
                            <a:srgbClr val="002060"/>
                          </a:solidFill>
                          <a:effectLst/>
                        </a:rPr>
                        <a:t>trình</a:t>
                      </a:r>
                      <a:r>
                        <a:rPr lang="en-US" sz="1600" baseline="0" dirty="0">
                          <a:solidFill>
                            <a:srgbClr val="002060"/>
                          </a:solidFill>
                          <a:effectLst/>
                        </a:rPr>
                        <a:t> </a:t>
                      </a:r>
                      <a:r>
                        <a:rPr lang="vi-VN" sz="1600" dirty="0">
                          <a:solidFill>
                            <a:srgbClr val="002060"/>
                          </a:solidFill>
                          <a:effectLst/>
                        </a:rPr>
                        <a:t>trên tổng số hồ sơ giải quyết thủ tục hành chính của từng </a:t>
                      </a:r>
                      <a:r>
                        <a:rPr lang="en-GB" sz="1600" dirty="0" err="1">
                          <a:solidFill>
                            <a:srgbClr val="002060"/>
                          </a:solidFill>
                          <a:effectLst/>
                        </a:rPr>
                        <a:t>cơ</a:t>
                      </a:r>
                      <a:r>
                        <a:rPr lang="en-GB" sz="1600" dirty="0">
                          <a:solidFill>
                            <a:srgbClr val="002060"/>
                          </a:solidFill>
                          <a:effectLst/>
                        </a:rPr>
                        <a:t> </a:t>
                      </a:r>
                      <a:r>
                        <a:rPr lang="en-GB" sz="1600" dirty="0" err="1">
                          <a:solidFill>
                            <a:srgbClr val="002060"/>
                          </a:solidFill>
                          <a:effectLst/>
                        </a:rPr>
                        <a:t>quan</a:t>
                      </a:r>
                      <a:r>
                        <a:rPr lang="en-GB" sz="1600" dirty="0">
                          <a:solidFill>
                            <a:srgbClr val="002060"/>
                          </a:solidFill>
                          <a:effectLst/>
                        </a:rPr>
                        <a:t>, </a:t>
                      </a:r>
                      <a:r>
                        <a:rPr lang="en-GB" sz="1600" dirty="0" err="1">
                          <a:solidFill>
                            <a:srgbClr val="002060"/>
                          </a:solidFill>
                          <a:effectLst/>
                        </a:rPr>
                        <a:t>đơn</a:t>
                      </a:r>
                      <a:r>
                        <a:rPr lang="en-GB" sz="1600" dirty="0">
                          <a:solidFill>
                            <a:srgbClr val="002060"/>
                          </a:solidFill>
                          <a:effectLst/>
                        </a:rPr>
                        <a:t> </a:t>
                      </a:r>
                      <a:r>
                        <a:rPr lang="en-GB" sz="1600" dirty="0" err="1">
                          <a:solidFill>
                            <a:srgbClr val="002060"/>
                          </a:solidFill>
                          <a:effectLst/>
                        </a:rPr>
                        <a:t>vị</a:t>
                      </a:r>
                      <a:r>
                        <a:rPr lang="en-GB" sz="1600" dirty="0">
                          <a:solidFill>
                            <a:srgbClr val="002060"/>
                          </a:solidFill>
                          <a:effectLst/>
                        </a:rPr>
                        <a:t>,</a:t>
                      </a:r>
                      <a:r>
                        <a:rPr lang="vi-VN" sz="1600" dirty="0">
                          <a:solidFill>
                            <a:srgbClr val="002060"/>
                          </a:solidFill>
                          <a:effectLst/>
                        </a:rPr>
                        <a:t> địa phương</a:t>
                      </a:r>
                      <a:endParaRPr lang="en-US" sz="1600" dirty="0">
                        <a:solidFill>
                          <a:srgbClr val="002060"/>
                        </a:solidFill>
                        <a:effectLst/>
                        <a:latin typeface="Times New Roman"/>
                        <a:ea typeface="Calibri"/>
                      </a:endParaRPr>
                    </a:p>
                  </a:txBody>
                  <a:tcPr marL="68580" marR="68580" marT="0" marB="0"/>
                </a:tc>
                <a:tc>
                  <a:txBody>
                    <a:bodyPr/>
                    <a:lstStyle/>
                    <a:p>
                      <a:pPr algn="just">
                        <a:spcBef>
                          <a:spcPts val="300"/>
                        </a:spcBef>
                        <a:spcAft>
                          <a:spcPts val="300"/>
                        </a:spcAft>
                      </a:pPr>
                      <a:r>
                        <a:rPr lang="en-GB" sz="1600">
                          <a:solidFill>
                            <a:srgbClr val="002060"/>
                          </a:solidFill>
                          <a:effectLst/>
                        </a:rPr>
                        <a:t>CQNN cấp tỉnh</a:t>
                      </a:r>
                      <a:endParaRPr lang="en-US" sz="1600">
                        <a:solidFill>
                          <a:srgbClr val="002060"/>
                        </a:solidFill>
                        <a:effectLst/>
                      </a:endParaRPr>
                    </a:p>
                    <a:p>
                      <a:pPr algn="just">
                        <a:spcBef>
                          <a:spcPts val="300"/>
                        </a:spcBef>
                        <a:spcAft>
                          <a:spcPts val="300"/>
                        </a:spcAft>
                      </a:pPr>
                      <a:r>
                        <a:rPr lang="en-GB" sz="1600">
                          <a:solidFill>
                            <a:srgbClr val="002060"/>
                          </a:solidFill>
                          <a:effectLst/>
                        </a:rPr>
                        <a:t>UBND cấp huyện</a:t>
                      </a:r>
                      <a:endParaRPr lang="en-US" sz="1600">
                        <a:solidFill>
                          <a:srgbClr val="002060"/>
                        </a:solidFill>
                        <a:effectLst/>
                      </a:endParaRPr>
                    </a:p>
                    <a:p>
                      <a:pPr algn="just">
                        <a:spcBef>
                          <a:spcPts val="300"/>
                        </a:spcBef>
                        <a:spcAft>
                          <a:spcPts val="300"/>
                        </a:spcAft>
                      </a:pPr>
                      <a:r>
                        <a:rPr lang="en-GB" sz="1600">
                          <a:solidFill>
                            <a:srgbClr val="002060"/>
                          </a:solidFill>
                          <a:effectLst/>
                        </a:rPr>
                        <a:t>UBND cấp xã</a:t>
                      </a:r>
                      <a:endParaRPr lang="en-US" sz="1600">
                        <a:solidFill>
                          <a:srgbClr val="002060"/>
                        </a:solidFill>
                        <a:effectLst/>
                        <a:latin typeface="Times New Roman"/>
                        <a:ea typeface="Calibri"/>
                      </a:endParaRPr>
                    </a:p>
                  </a:txBody>
                  <a:tcPr marL="68580" marR="68580" marT="0" marB="0"/>
                </a:tc>
                <a:tc>
                  <a:txBody>
                    <a:bodyPr/>
                    <a:lstStyle/>
                    <a:p>
                      <a:pPr algn="ctr">
                        <a:spcBef>
                          <a:spcPts val="300"/>
                        </a:spcBef>
                        <a:spcAft>
                          <a:spcPts val="300"/>
                        </a:spcAft>
                      </a:pPr>
                      <a:r>
                        <a:rPr lang="vi-VN" sz="1600">
                          <a:solidFill>
                            <a:srgbClr val="002060"/>
                          </a:solidFill>
                          <a:effectLst/>
                        </a:rPr>
                        <a:t>50%</a:t>
                      </a:r>
                      <a:endParaRPr lang="en-US" sz="1600">
                        <a:solidFill>
                          <a:srgbClr val="002060"/>
                        </a:solidFill>
                        <a:effectLst/>
                        <a:latin typeface="Times New Roman"/>
                        <a:ea typeface="Calibri"/>
                      </a:endParaRPr>
                    </a:p>
                  </a:txBody>
                  <a:tcPr marL="68580" marR="68580" marT="0" marB="0"/>
                </a:tc>
                <a:extLst>
                  <a:ext uri="{0D108BD9-81ED-4DB2-BD59-A6C34878D82A}">
                    <a16:rowId xmlns:a16="http://schemas.microsoft.com/office/drawing/2014/main" xmlns="" val="10001"/>
                  </a:ext>
                </a:extLst>
              </a:tr>
              <a:tr h="926636">
                <a:tc>
                  <a:txBody>
                    <a:bodyPr/>
                    <a:lstStyle/>
                    <a:p>
                      <a:pPr marL="28575" algn="ctr">
                        <a:spcBef>
                          <a:spcPts val="300"/>
                        </a:spcBef>
                        <a:spcAft>
                          <a:spcPts val="300"/>
                        </a:spcAft>
                      </a:pPr>
                      <a:r>
                        <a:rPr lang="en-US" sz="1600">
                          <a:solidFill>
                            <a:srgbClr val="002060"/>
                          </a:solidFill>
                          <a:effectLst/>
                        </a:rPr>
                        <a:t>2</a:t>
                      </a:r>
                      <a:endParaRPr lang="en-US" sz="1600">
                        <a:solidFill>
                          <a:srgbClr val="002060"/>
                        </a:solidFill>
                        <a:effectLst/>
                        <a:latin typeface="Times New Roman"/>
                        <a:ea typeface="Calibri"/>
                      </a:endParaRPr>
                    </a:p>
                  </a:txBody>
                  <a:tcPr marL="68580" marR="68580" marT="0" marB="0" anchor="ctr"/>
                </a:tc>
                <a:tc>
                  <a:txBody>
                    <a:bodyPr/>
                    <a:lstStyle/>
                    <a:p>
                      <a:pPr algn="just">
                        <a:spcBef>
                          <a:spcPts val="300"/>
                        </a:spcBef>
                        <a:spcAft>
                          <a:spcPts val="300"/>
                        </a:spcAft>
                      </a:pPr>
                      <a:r>
                        <a:rPr lang="vi-VN" sz="1600" dirty="0">
                          <a:solidFill>
                            <a:srgbClr val="002060"/>
                          </a:solidFill>
                          <a:effectLst/>
                        </a:rPr>
                        <a:t>Tích hợp dịch vụ công trực tuyến </a:t>
                      </a:r>
                      <a:r>
                        <a:rPr lang="en-US" sz="1600" dirty="0">
                          <a:solidFill>
                            <a:srgbClr val="002060"/>
                          </a:solidFill>
                          <a:effectLst/>
                        </a:rPr>
                        <a:t>v</a:t>
                      </a:r>
                      <a:r>
                        <a:rPr lang="vi-VN" sz="1600" dirty="0">
                          <a:solidFill>
                            <a:srgbClr val="002060"/>
                          </a:solidFill>
                          <a:effectLst/>
                        </a:rPr>
                        <a:t>ới Cổng Dịch vụ công quốc gia</a:t>
                      </a:r>
                      <a:endParaRPr lang="en-US" sz="1600" dirty="0">
                        <a:solidFill>
                          <a:srgbClr val="002060"/>
                        </a:solidFill>
                        <a:effectLst/>
                        <a:latin typeface="Times New Roman"/>
                        <a:ea typeface="Calibri"/>
                      </a:endParaRPr>
                    </a:p>
                  </a:txBody>
                  <a:tcPr marL="68580" marR="68580" marT="0" marB="0"/>
                </a:tc>
                <a:tc>
                  <a:txBody>
                    <a:bodyPr/>
                    <a:lstStyle/>
                    <a:p>
                      <a:pPr algn="just">
                        <a:spcBef>
                          <a:spcPts val="300"/>
                        </a:spcBef>
                        <a:spcAft>
                          <a:spcPts val="300"/>
                        </a:spcAft>
                      </a:pPr>
                      <a:r>
                        <a:rPr lang="en-GB" sz="1600">
                          <a:solidFill>
                            <a:srgbClr val="002060"/>
                          </a:solidFill>
                          <a:effectLst/>
                        </a:rPr>
                        <a:t>CQNN cấp tỉnh</a:t>
                      </a:r>
                      <a:endParaRPr lang="en-US" sz="1600">
                        <a:solidFill>
                          <a:srgbClr val="002060"/>
                        </a:solidFill>
                        <a:effectLst/>
                      </a:endParaRPr>
                    </a:p>
                    <a:p>
                      <a:pPr algn="just">
                        <a:spcBef>
                          <a:spcPts val="300"/>
                        </a:spcBef>
                        <a:spcAft>
                          <a:spcPts val="300"/>
                        </a:spcAft>
                      </a:pPr>
                      <a:r>
                        <a:rPr lang="en-GB" sz="1600">
                          <a:solidFill>
                            <a:srgbClr val="002060"/>
                          </a:solidFill>
                          <a:effectLst/>
                        </a:rPr>
                        <a:t>UBND cấp huyện</a:t>
                      </a:r>
                      <a:endParaRPr lang="en-US" sz="1600">
                        <a:solidFill>
                          <a:srgbClr val="002060"/>
                        </a:solidFill>
                        <a:effectLst/>
                      </a:endParaRPr>
                    </a:p>
                    <a:p>
                      <a:pPr algn="just">
                        <a:spcBef>
                          <a:spcPts val="300"/>
                        </a:spcBef>
                        <a:spcAft>
                          <a:spcPts val="300"/>
                        </a:spcAft>
                      </a:pPr>
                      <a:r>
                        <a:rPr lang="en-GB" sz="1600">
                          <a:solidFill>
                            <a:srgbClr val="002060"/>
                          </a:solidFill>
                          <a:effectLst/>
                        </a:rPr>
                        <a:t> </a:t>
                      </a:r>
                      <a:endParaRPr lang="en-US" sz="1600">
                        <a:solidFill>
                          <a:srgbClr val="002060"/>
                        </a:solidFill>
                        <a:effectLst/>
                        <a:latin typeface="Times New Roman"/>
                        <a:ea typeface="Calibri"/>
                      </a:endParaRPr>
                    </a:p>
                  </a:txBody>
                  <a:tcPr marL="68580" marR="68580" marT="0" marB="0"/>
                </a:tc>
                <a:tc>
                  <a:txBody>
                    <a:bodyPr/>
                    <a:lstStyle/>
                    <a:p>
                      <a:pPr algn="ctr">
                        <a:spcBef>
                          <a:spcPts val="300"/>
                        </a:spcBef>
                        <a:spcAft>
                          <a:spcPts val="300"/>
                        </a:spcAft>
                      </a:pPr>
                      <a:r>
                        <a:rPr lang="en-GB" sz="1600" dirty="0">
                          <a:solidFill>
                            <a:srgbClr val="002060"/>
                          </a:solidFill>
                          <a:effectLst/>
                        </a:rPr>
                        <a:t>100%</a:t>
                      </a:r>
                      <a:endParaRPr lang="en-US" sz="1600" dirty="0">
                        <a:solidFill>
                          <a:srgbClr val="002060"/>
                        </a:solidFill>
                        <a:effectLst/>
                        <a:latin typeface="Times New Roman"/>
                        <a:ea typeface="Calibri"/>
                      </a:endParaRPr>
                    </a:p>
                  </a:txBody>
                  <a:tcPr marL="68580" marR="68580" marT="0" marB="0"/>
                </a:tc>
                <a:extLst>
                  <a:ext uri="{0D108BD9-81ED-4DB2-BD59-A6C34878D82A}">
                    <a16:rowId xmlns:a16="http://schemas.microsoft.com/office/drawing/2014/main" xmlns="" val="10002"/>
                  </a:ext>
                </a:extLst>
              </a:tr>
              <a:tr h="926636">
                <a:tc>
                  <a:txBody>
                    <a:bodyPr/>
                    <a:lstStyle/>
                    <a:p>
                      <a:pPr marL="28575" algn="ctr">
                        <a:spcBef>
                          <a:spcPts val="300"/>
                        </a:spcBef>
                        <a:spcAft>
                          <a:spcPts val="300"/>
                        </a:spcAft>
                      </a:pPr>
                      <a:r>
                        <a:rPr lang="en-US" sz="1600">
                          <a:solidFill>
                            <a:srgbClr val="002060"/>
                          </a:solidFill>
                          <a:effectLst/>
                        </a:rPr>
                        <a:t>3</a:t>
                      </a:r>
                      <a:endParaRPr lang="en-US" sz="1600">
                        <a:solidFill>
                          <a:srgbClr val="002060"/>
                        </a:solidFill>
                        <a:effectLst/>
                        <a:latin typeface="Times New Roman"/>
                        <a:ea typeface="Calibri"/>
                      </a:endParaRPr>
                    </a:p>
                  </a:txBody>
                  <a:tcPr marL="68580" marR="68580" marT="0" marB="0" anchor="ctr"/>
                </a:tc>
                <a:tc>
                  <a:txBody>
                    <a:bodyPr/>
                    <a:lstStyle/>
                    <a:p>
                      <a:pPr algn="just">
                        <a:spcBef>
                          <a:spcPts val="300"/>
                        </a:spcBef>
                        <a:spcAft>
                          <a:spcPts val="300"/>
                        </a:spcAft>
                      </a:pPr>
                      <a:r>
                        <a:rPr lang="vi-VN" sz="1600" dirty="0">
                          <a:solidFill>
                            <a:srgbClr val="002060"/>
                          </a:solidFill>
                          <a:effectLst/>
                        </a:rPr>
                        <a:t>Hồ sơ giải quyết thủ tục hành chính được thực hiện thông qua Hệ thống thông tin một cửa điện tử cấp tỉnh</a:t>
                      </a:r>
                      <a:endParaRPr lang="en-US" sz="1600" dirty="0">
                        <a:solidFill>
                          <a:srgbClr val="002060"/>
                        </a:solidFill>
                        <a:effectLst/>
                        <a:latin typeface="Times New Roman"/>
                        <a:ea typeface="Calibri"/>
                      </a:endParaRPr>
                    </a:p>
                  </a:txBody>
                  <a:tcPr marL="68580" marR="68580" marT="0" marB="0"/>
                </a:tc>
                <a:tc>
                  <a:txBody>
                    <a:bodyPr/>
                    <a:lstStyle/>
                    <a:p>
                      <a:pPr algn="just">
                        <a:spcBef>
                          <a:spcPts val="300"/>
                        </a:spcBef>
                        <a:spcAft>
                          <a:spcPts val="300"/>
                        </a:spcAft>
                      </a:pPr>
                      <a:r>
                        <a:rPr lang="en-GB" sz="1600">
                          <a:solidFill>
                            <a:srgbClr val="002060"/>
                          </a:solidFill>
                          <a:effectLst/>
                        </a:rPr>
                        <a:t>CQNN cấp tỉnh</a:t>
                      </a:r>
                      <a:endParaRPr lang="en-US" sz="1600">
                        <a:solidFill>
                          <a:srgbClr val="002060"/>
                        </a:solidFill>
                        <a:effectLst/>
                      </a:endParaRPr>
                    </a:p>
                    <a:p>
                      <a:pPr algn="just">
                        <a:spcBef>
                          <a:spcPts val="300"/>
                        </a:spcBef>
                        <a:spcAft>
                          <a:spcPts val="300"/>
                        </a:spcAft>
                      </a:pPr>
                      <a:r>
                        <a:rPr lang="en-GB" sz="1600">
                          <a:solidFill>
                            <a:srgbClr val="002060"/>
                          </a:solidFill>
                          <a:effectLst/>
                        </a:rPr>
                        <a:t>UBND cấp huyện</a:t>
                      </a:r>
                      <a:endParaRPr lang="en-US" sz="1600">
                        <a:solidFill>
                          <a:srgbClr val="002060"/>
                        </a:solidFill>
                        <a:effectLst/>
                      </a:endParaRPr>
                    </a:p>
                    <a:p>
                      <a:pPr algn="just">
                        <a:spcBef>
                          <a:spcPts val="300"/>
                        </a:spcBef>
                        <a:spcAft>
                          <a:spcPts val="300"/>
                        </a:spcAft>
                      </a:pPr>
                      <a:r>
                        <a:rPr lang="en-GB" sz="1600">
                          <a:solidFill>
                            <a:srgbClr val="002060"/>
                          </a:solidFill>
                          <a:effectLst/>
                        </a:rPr>
                        <a:t>UBND cấp xã</a:t>
                      </a:r>
                      <a:endParaRPr lang="en-US" sz="1600">
                        <a:solidFill>
                          <a:srgbClr val="002060"/>
                        </a:solidFill>
                        <a:effectLst/>
                        <a:latin typeface="Times New Roman"/>
                        <a:ea typeface="Calibri"/>
                      </a:endParaRPr>
                    </a:p>
                  </a:txBody>
                  <a:tcPr marL="68580" marR="68580" marT="0" marB="0"/>
                </a:tc>
                <a:tc>
                  <a:txBody>
                    <a:bodyPr/>
                    <a:lstStyle/>
                    <a:p>
                      <a:pPr algn="ctr">
                        <a:spcBef>
                          <a:spcPts val="300"/>
                        </a:spcBef>
                        <a:spcAft>
                          <a:spcPts val="300"/>
                        </a:spcAft>
                      </a:pPr>
                      <a:r>
                        <a:rPr lang="vi-VN" sz="1600">
                          <a:solidFill>
                            <a:srgbClr val="002060"/>
                          </a:solidFill>
                          <a:effectLst/>
                        </a:rPr>
                        <a:t>100%</a:t>
                      </a:r>
                      <a:endParaRPr lang="en-US" sz="1600">
                        <a:solidFill>
                          <a:srgbClr val="002060"/>
                        </a:solidFill>
                        <a:effectLst/>
                        <a:latin typeface="Times New Roman"/>
                        <a:ea typeface="Calibri"/>
                      </a:endParaRPr>
                    </a:p>
                  </a:txBody>
                  <a:tcPr marL="68580" marR="68580" marT="0" marB="0"/>
                </a:tc>
                <a:extLst>
                  <a:ext uri="{0D108BD9-81ED-4DB2-BD59-A6C34878D82A}">
                    <a16:rowId xmlns:a16="http://schemas.microsoft.com/office/drawing/2014/main" xmlns="" val="10003"/>
                  </a:ext>
                </a:extLst>
              </a:tr>
              <a:tr h="926636">
                <a:tc>
                  <a:txBody>
                    <a:bodyPr/>
                    <a:lstStyle/>
                    <a:p>
                      <a:pPr marL="28575" algn="ctr">
                        <a:spcBef>
                          <a:spcPts val="300"/>
                        </a:spcBef>
                        <a:spcAft>
                          <a:spcPts val="300"/>
                        </a:spcAft>
                      </a:pPr>
                      <a:r>
                        <a:rPr lang="en-US" sz="1600">
                          <a:solidFill>
                            <a:srgbClr val="002060"/>
                          </a:solidFill>
                          <a:effectLst/>
                        </a:rPr>
                        <a:t>4</a:t>
                      </a:r>
                      <a:endParaRPr lang="en-US" sz="1600">
                        <a:solidFill>
                          <a:srgbClr val="002060"/>
                        </a:solidFill>
                        <a:effectLst/>
                        <a:latin typeface="Times New Roman"/>
                        <a:ea typeface="Calibri"/>
                      </a:endParaRPr>
                    </a:p>
                  </a:txBody>
                  <a:tcPr marL="68580" marR="68580" marT="0" marB="0" anchor="ctr"/>
                </a:tc>
                <a:tc>
                  <a:txBody>
                    <a:bodyPr/>
                    <a:lstStyle/>
                    <a:p>
                      <a:pPr algn="just">
                        <a:spcBef>
                          <a:spcPts val="300"/>
                        </a:spcBef>
                        <a:spcAft>
                          <a:spcPts val="300"/>
                        </a:spcAft>
                      </a:pPr>
                      <a:r>
                        <a:rPr lang="vi-VN" sz="1600" dirty="0">
                          <a:solidFill>
                            <a:srgbClr val="002060"/>
                          </a:solidFill>
                          <a:effectLst/>
                        </a:rPr>
                        <a:t>Dịch vụ công trực tuyến thực hiện ở mức độ 4</a:t>
                      </a:r>
                      <a:r>
                        <a:rPr lang="en-US" sz="1600" dirty="0">
                          <a:solidFill>
                            <a:srgbClr val="002060"/>
                          </a:solidFill>
                          <a:effectLst/>
                        </a:rPr>
                        <a:t> (</a:t>
                      </a:r>
                      <a:r>
                        <a:rPr lang="vi-VN" sz="1600" dirty="0" err="1">
                          <a:solidFill>
                            <a:srgbClr val="002060"/>
                          </a:solidFill>
                          <a:effectLst/>
                        </a:rPr>
                        <a:t>DVCTT</a:t>
                      </a:r>
                      <a:r>
                        <a:rPr lang="vi-VN" sz="1600" dirty="0">
                          <a:solidFill>
                            <a:srgbClr val="002060"/>
                          </a:solidFill>
                          <a:effectLst/>
                        </a:rPr>
                        <a:t> </a:t>
                      </a:r>
                      <a:r>
                        <a:rPr lang="en-US" sz="1600" dirty="0">
                          <a:solidFill>
                            <a:srgbClr val="002060"/>
                          </a:solidFill>
                          <a:effectLst/>
                        </a:rPr>
                        <a:t>Toàn</a:t>
                      </a:r>
                      <a:r>
                        <a:rPr lang="en-US" sz="1600" baseline="0" dirty="0">
                          <a:solidFill>
                            <a:srgbClr val="002060"/>
                          </a:solidFill>
                          <a:effectLst/>
                        </a:rPr>
                        <a:t> trình)</a:t>
                      </a:r>
                      <a:endParaRPr lang="en-US" sz="1600" dirty="0">
                        <a:solidFill>
                          <a:srgbClr val="002060"/>
                        </a:solidFill>
                        <a:effectLst/>
                        <a:latin typeface="Times New Roman"/>
                        <a:ea typeface="Calibri"/>
                      </a:endParaRPr>
                    </a:p>
                  </a:txBody>
                  <a:tcPr marL="68580" marR="68580" marT="0" marB="0"/>
                </a:tc>
                <a:tc>
                  <a:txBody>
                    <a:bodyPr/>
                    <a:lstStyle/>
                    <a:p>
                      <a:pPr algn="just">
                        <a:spcBef>
                          <a:spcPts val="300"/>
                        </a:spcBef>
                        <a:spcAft>
                          <a:spcPts val="300"/>
                        </a:spcAft>
                      </a:pPr>
                      <a:r>
                        <a:rPr lang="en-GB" sz="1600">
                          <a:solidFill>
                            <a:srgbClr val="002060"/>
                          </a:solidFill>
                          <a:effectLst/>
                        </a:rPr>
                        <a:t>CQNN cấp tỉnh</a:t>
                      </a:r>
                      <a:endParaRPr lang="en-US" sz="1600">
                        <a:solidFill>
                          <a:srgbClr val="002060"/>
                        </a:solidFill>
                        <a:effectLst/>
                      </a:endParaRPr>
                    </a:p>
                    <a:p>
                      <a:pPr algn="just">
                        <a:spcBef>
                          <a:spcPts val="300"/>
                        </a:spcBef>
                        <a:spcAft>
                          <a:spcPts val="300"/>
                        </a:spcAft>
                      </a:pPr>
                      <a:r>
                        <a:rPr lang="en-GB" sz="1600">
                          <a:solidFill>
                            <a:srgbClr val="002060"/>
                          </a:solidFill>
                          <a:effectLst/>
                        </a:rPr>
                        <a:t>UBND cấp huyện</a:t>
                      </a:r>
                      <a:endParaRPr lang="en-US" sz="1600">
                        <a:solidFill>
                          <a:srgbClr val="002060"/>
                        </a:solidFill>
                        <a:effectLst/>
                      </a:endParaRPr>
                    </a:p>
                    <a:p>
                      <a:pPr algn="just">
                        <a:spcBef>
                          <a:spcPts val="300"/>
                        </a:spcBef>
                        <a:spcAft>
                          <a:spcPts val="300"/>
                        </a:spcAft>
                      </a:pPr>
                      <a:r>
                        <a:rPr lang="en-GB" sz="1600">
                          <a:solidFill>
                            <a:srgbClr val="002060"/>
                          </a:solidFill>
                          <a:effectLst/>
                        </a:rPr>
                        <a:t>UBND cấp xã</a:t>
                      </a:r>
                      <a:endParaRPr lang="en-US" sz="1600">
                        <a:solidFill>
                          <a:srgbClr val="002060"/>
                        </a:solidFill>
                        <a:effectLst/>
                        <a:latin typeface="Times New Roman"/>
                        <a:ea typeface="Calibri"/>
                      </a:endParaRPr>
                    </a:p>
                  </a:txBody>
                  <a:tcPr marL="68580" marR="68580" marT="0" marB="0"/>
                </a:tc>
                <a:tc>
                  <a:txBody>
                    <a:bodyPr/>
                    <a:lstStyle/>
                    <a:p>
                      <a:pPr algn="ctr">
                        <a:spcBef>
                          <a:spcPts val="300"/>
                        </a:spcBef>
                        <a:spcAft>
                          <a:spcPts val="300"/>
                        </a:spcAft>
                      </a:pPr>
                      <a:r>
                        <a:rPr lang="en-GB" sz="1600">
                          <a:solidFill>
                            <a:srgbClr val="002060"/>
                          </a:solidFill>
                          <a:effectLst/>
                        </a:rPr>
                        <a:t>100</a:t>
                      </a:r>
                      <a:r>
                        <a:rPr lang="vi-VN" sz="1600">
                          <a:solidFill>
                            <a:srgbClr val="002060"/>
                          </a:solidFill>
                          <a:effectLst/>
                        </a:rPr>
                        <a:t>%</a:t>
                      </a:r>
                      <a:endParaRPr lang="en-US" sz="1600">
                        <a:solidFill>
                          <a:srgbClr val="002060"/>
                        </a:solidFill>
                        <a:effectLst/>
                        <a:latin typeface="Times New Roman"/>
                        <a:ea typeface="Calibri"/>
                      </a:endParaRPr>
                    </a:p>
                  </a:txBody>
                  <a:tcPr marL="68580" marR="68580" marT="0" marB="0"/>
                </a:tc>
                <a:extLst>
                  <a:ext uri="{0D108BD9-81ED-4DB2-BD59-A6C34878D82A}">
                    <a16:rowId xmlns:a16="http://schemas.microsoft.com/office/drawing/2014/main" xmlns="" val="10004"/>
                  </a:ext>
                </a:extLst>
              </a:tr>
              <a:tr h="737528">
                <a:tc>
                  <a:txBody>
                    <a:bodyPr/>
                    <a:lstStyle/>
                    <a:p>
                      <a:pPr marL="28575" algn="ctr">
                        <a:spcBef>
                          <a:spcPts val="300"/>
                        </a:spcBef>
                        <a:spcAft>
                          <a:spcPts val="300"/>
                        </a:spcAft>
                      </a:pPr>
                      <a:r>
                        <a:rPr lang="en-US" sz="1600">
                          <a:solidFill>
                            <a:srgbClr val="002060"/>
                          </a:solidFill>
                          <a:effectLst/>
                        </a:rPr>
                        <a:t>5</a:t>
                      </a:r>
                      <a:endParaRPr lang="en-US" sz="1600">
                        <a:solidFill>
                          <a:srgbClr val="002060"/>
                        </a:solidFill>
                        <a:effectLst/>
                        <a:latin typeface="Times New Roman"/>
                        <a:ea typeface="Calibri"/>
                      </a:endParaRPr>
                    </a:p>
                  </a:txBody>
                  <a:tcPr marL="68580" marR="68580" marT="0" marB="0" anchor="ctr"/>
                </a:tc>
                <a:tc>
                  <a:txBody>
                    <a:bodyPr/>
                    <a:lstStyle/>
                    <a:p>
                      <a:pPr algn="just">
                        <a:spcBef>
                          <a:spcPts val="300"/>
                        </a:spcBef>
                        <a:spcAft>
                          <a:spcPts val="300"/>
                        </a:spcAft>
                      </a:pPr>
                      <a:r>
                        <a:rPr lang="vi-VN" sz="1600" dirty="0">
                          <a:solidFill>
                            <a:srgbClr val="002060"/>
                          </a:solidFill>
                          <a:effectLst/>
                        </a:rPr>
                        <a:t>Cổng Thông tin điện tử các địa phương công khai thông tin đầy đủ theo quy định tại Nghị định số 43/2011/NĐ-CP ngày 13/6/2011 của Chính phủ</a:t>
                      </a:r>
                      <a:r>
                        <a:rPr lang="en-US" sz="1600" dirty="0">
                          <a:solidFill>
                            <a:srgbClr val="002060"/>
                          </a:solidFill>
                          <a:effectLst/>
                        </a:rPr>
                        <a:t> (Nay</a:t>
                      </a:r>
                      <a:r>
                        <a:rPr lang="en-US" sz="1600" baseline="0" dirty="0">
                          <a:solidFill>
                            <a:srgbClr val="002060"/>
                          </a:solidFill>
                          <a:effectLst/>
                        </a:rPr>
                        <a:t> </a:t>
                      </a:r>
                      <a:r>
                        <a:rPr lang="en-US" sz="1600" baseline="0" dirty="0" err="1">
                          <a:solidFill>
                            <a:srgbClr val="002060"/>
                          </a:solidFill>
                          <a:effectLst/>
                        </a:rPr>
                        <a:t>Nghị</a:t>
                      </a:r>
                      <a:r>
                        <a:rPr lang="en-US" sz="1600" baseline="0" dirty="0">
                          <a:solidFill>
                            <a:srgbClr val="002060"/>
                          </a:solidFill>
                          <a:effectLst/>
                        </a:rPr>
                        <a:t> </a:t>
                      </a:r>
                      <a:r>
                        <a:rPr lang="en-US" sz="1600" baseline="0" dirty="0" err="1">
                          <a:solidFill>
                            <a:srgbClr val="002060"/>
                          </a:solidFill>
                          <a:effectLst/>
                        </a:rPr>
                        <a:t>định</a:t>
                      </a:r>
                      <a:r>
                        <a:rPr lang="en-US" sz="1600" baseline="0" dirty="0">
                          <a:solidFill>
                            <a:srgbClr val="002060"/>
                          </a:solidFill>
                          <a:effectLst/>
                        </a:rPr>
                        <a:t> 42/2022/NĐ-CP)</a:t>
                      </a:r>
                      <a:endParaRPr lang="en-US" sz="1600" dirty="0">
                        <a:solidFill>
                          <a:srgbClr val="002060"/>
                        </a:solidFill>
                        <a:effectLst/>
                        <a:latin typeface="Times New Roman"/>
                        <a:ea typeface="Calibri"/>
                      </a:endParaRPr>
                    </a:p>
                  </a:txBody>
                  <a:tcPr marL="68580" marR="68580" marT="0" marB="0"/>
                </a:tc>
                <a:tc>
                  <a:txBody>
                    <a:bodyPr/>
                    <a:lstStyle/>
                    <a:p>
                      <a:pPr algn="just">
                        <a:spcBef>
                          <a:spcPts val="300"/>
                        </a:spcBef>
                        <a:spcAft>
                          <a:spcPts val="300"/>
                        </a:spcAft>
                      </a:pPr>
                      <a:r>
                        <a:rPr lang="en-GB" sz="1600" dirty="0" err="1">
                          <a:solidFill>
                            <a:srgbClr val="002060"/>
                          </a:solidFill>
                          <a:effectLst/>
                        </a:rPr>
                        <a:t>CQNN</a:t>
                      </a:r>
                      <a:r>
                        <a:rPr lang="en-GB" sz="1600">
                          <a:solidFill>
                            <a:srgbClr val="002060"/>
                          </a:solidFill>
                          <a:effectLst/>
                        </a:rPr>
                        <a:t> cấp tỉnh, </a:t>
                      </a:r>
                    </a:p>
                    <a:p>
                      <a:pPr algn="just">
                        <a:spcBef>
                          <a:spcPts val="300"/>
                        </a:spcBef>
                        <a:spcAft>
                          <a:spcPts val="300"/>
                        </a:spcAft>
                      </a:pPr>
                      <a:r>
                        <a:rPr lang="en-GB" sz="1600">
                          <a:solidFill>
                            <a:srgbClr val="002060"/>
                          </a:solidFill>
                          <a:effectLst/>
                        </a:rPr>
                        <a:t>UBND</a:t>
                      </a:r>
                      <a:r>
                        <a:rPr lang="en-GB" sz="1600" dirty="0">
                          <a:solidFill>
                            <a:srgbClr val="002060"/>
                          </a:solidFill>
                          <a:effectLst/>
                        </a:rPr>
                        <a:t> cấp huyện</a:t>
                      </a:r>
                      <a:endParaRPr lang="en-US" sz="1600" dirty="0">
                        <a:solidFill>
                          <a:srgbClr val="002060"/>
                        </a:solidFill>
                        <a:effectLst/>
                        <a:latin typeface="Times New Roman"/>
                        <a:ea typeface="Calibri"/>
                      </a:endParaRPr>
                    </a:p>
                  </a:txBody>
                  <a:tcPr marL="68580" marR="68580" marT="0" marB="0"/>
                </a:tc>
                <a:tc>
                  <a:txBody>
                    <a:bodyPr/>
                    <a:lstStyle/>
                    <a:p>
                      <a:pPr algn="ctr">
                        <a:spcBef>
                          <a:spcPts val="300"/>
                        </a:spcBef>
                        <a:spcAft>
                          <a:spcPts val="300"/>
                        </a:spcAft>
                      </a:pPr>
                      <a:r>
                        <a:rPr lang="vi-VN" sz="1600" dirty="0">
                          <a:solidFill>
                            <a:srgbClr val="002060"/>
                          </a:solidFill>
                          <a:effectLst/>
                        </a:rPr>
                        <a:t>100%</a:t>
                      </a:r>
                      <a:endParaRPr lang="en-US" sz="1600" dirty="0">
                        <a:solidFill>
                          <a:srgbClr val="002060"/>
                        </a:solidFill>
                        <a:effectLst/>
                        <a:latin typeface="Times New Roman"/>
                        <a:ea typeface="Calibri"/>
                      </a:endParaRPr>
                    </a:p>
                  </a:txBody>
                  <a:tcPr marL="68580" marR="68580" marT="0" marB="0"/>
                </a:tc>
                <a:extLst>
                  <a:ext uri="{0D108BD9-81ED-4DB2-BD59-A6C34878D82A}">
                    <a16:rowId xmlns:a16="http://schemas.microsoft.com/office/drawing/2014/main" xmlns="" val="10005"/>
                  </a:ext>
                </a:extLst>
              </a:tr>
            </a:tbl>
          </a:graphicData>
        </a:graphic>
      </p:graphicFrame>
      <p:sp>
        <p:nvSpPr>
          <p:cNvPr id="2" name="Title 2">
            <a:extLst>
              <a:ext uri="{FF2B5EF4-FFF2-40B4-BE49-F238E27FC236}">
                <a16:creationId xmlns:a16="http://schemas.microsoft.com/office/drawing/2014/main" xmlns="" id="{27D1C166-B5FA-A81B-527A-94EE2F926125}"/>
              </a:ext>
            </a:extLst>
          </p:cNvPr>
          <p:cNvSpPr>
            <a:spLocks noGrp="1"/>
          </p:cNvSpPr>
          <p:nvPr>
            <p:ph type="title"/>
          </p:nvPr>
        </p:nvSpPr>
        <p:spPr>
          <a:xfrm>
            <a:off x="647699" y="440491"/>
            <a:ext cx="10796568" cy="610863"/>
          </a:xfrm>
        </p:spPr>
        <p:txBody>
          <a:bodyPr>
            <a:normAutofit fontScale="90000"/>
          </a:bodyPr>
          <a:lstStyle/>
          <a:p>
            <a:r>
              <a:rPr lang="vi-VN" sz="3600" dirty="0"/>
              <a:t>2. Hoàn thiện </a:t>
            </a:r>
            <a:r>
              <a:rPr lang="vi-VN" sz="3600" dirty="0" err="1"/>
              <a:t>CQĐT</a:t>
            </a:r>
            <a:r>
              <a:rPr lang="vi-VN" sz="3600" dirty="0"/>
              <a:t> các cơ quan, đơn vị, địa phương</a:t>
            </a:r>
            <a:endParaRPr lang="en-US" dirty="0"/>
          </a:p>
        </p:txBody>
      </p:sp>
    </p:spTree>
    <p:extLst>
      <p:ext uri="{BB962C8B-B14F-4D97-AF65-F5344CB8AC3E}">
        <p14:creationId xmlns:p14="http://schemas.microsoft.com/office/powerpoint/2010/main" val="9782695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2"/>
          </p:nvPr>
        </p:nvSpPr>
        <p:spPr/>
        <p:txBody>
          <a:bodyPr/>
          <a:lstStyle/>
          <a:p>
            <a:r>
              <a:rPr lang="en-US"/>
              <a:t>Annual Review</a:t>
            </a:r>
            <a:endParaRPr lang="en-US" b="0" dirty="0"/>
          </a:p>
        </p:txBody>
      </p:sp>
      <p:sp>
        <p:nvSpPr>
          <p:cNvPr id="5" name="Slide Number Placeholder 4"/>
          <p:cNvSpPr>
            <a:spLocks noGrp="1"/>
          </p:cNvSpPr>
          <p:nvPr>
            <p:ph type="sldNum" sz="quarter" idx="13"/>
          </p:nvPr>
        </p:nvSpPr>
        <p:spPr/>
        <p:txBody>
          <a:bodyPr/>
          <a:lstStyle/>
          <a:p>
            <a:fld id="{294A09A9-5501-47C1-A89A-A340965A2BE2}" type="slidenum">
              <a:rPr lang="en-US" smtClean="0"/>
              <a:pPr/>
              <a:t>8</a:t>
            </a:fld>
            <a:endParaRPr lang="en-US" dirty="0">
              <a:latin typeface="+mn-lt"/>
            </a:endParaRPr>
          </a:p>
        </p:txBody>
      </p:sp>
      <p:graphicFrame>
        <p:nvGraphicFramePr>
          <p:cNvPr id="7" name="Table 6"/>
          <p:cNvGraphicFramePr>
            <a:graphicFrameLocks noGrp="1"/>
          </p:cNvGraphicFramePr>
          <p:nvPr>
            <p:extLst>
              <p:ext uri="{D42A27DB-BD31-4B8C-83A1-F6EECF244321}">
                <p14:modId xmlns:p14="http://schemas.microsoft.com/office/powerpoint/2010/main" val="274738699"/>
              </p:ext>
            </p:extLst>
          </p:nvPr>
        </p:nvGraphicFramePr>
        <p:xfrm>
          <a:off x="736599" y="1168400"/>
          <a:ext cx="10337800" cy="5512216"/>
        </p:xfrm>
        <a:graphic>
          <a:graphicData uri="http://schemas.openxmlformats.org/drawingml/2006/table">
            <a:tbl>
              <a:tblPr firstRow="1" firstCol="1" bandRow="1">
                <a:tableStyleId>{5C22544A-7EE6-4342-B048-85BDC9FD1C3A}</a:tableStyleId>
              </a:tblPr>
              <a:tblGrid>
                <a:gridCol w="798774">
                  <a:extLst>
                    <a:ext uri="{9D8B030D-6E8A-4147-A177-3AD203B41FA5}">
                      <a16:colId xmlns:a16="http://schemas.microsoft.com/office/drawing/2014/main" xmlns="" val="20000"/>
                    </a:ext>
                  </a:extLst>
                </a:gridCol>
                <a:gridCol w="5627427">
                  <a:extLst>
                    <a:ext uri="{9D8B030D-6E8A-4147-A177-3AD203B41FA5}">
                      <a16:colId xmlns:a16="http://schemas.microsoft.com/office/drawing/2014/main" xmlns="" val="20001"/>
                    </a:ext>
                  </a:extLst>
                </a:gridCol>
                <a:gridCol w="2236006">
                  <a:extLst>
                    <a:ext uri="{9D8B030D-6E8A-4147-A177-3AD203B41FA5}">
                      <a16:colId xmlns:a16="http://schemas.microsoft.com/office/drawing/2014/main" xmlns="" val="20002"/>
                    </a:ext>
                  </a:extLst>
                </a:gridCol>
                <a:gridCol w="1675593">
                  <a:extLst>
                    <a:ext uri="{9D8B030D-6E8A-4147-A177-3AD203B41FA5}">
                      <a16:colId xmlns:a16="http://schemas.microsoft.com/office/drawing/2014/main" xmlns="" val="20003"/>
                    </a:ext>
                  </a:extLst>
                </a:gridCol>
              </a:tblGrid>
              <a:tr h="838200">
                <a:tc>
                  <a:txBody>
                    <a:bodyPr/>
                    <a:lstStyle/>
                    <a:p>
                      <a:pPr algn="ctr">
                        <a:lnSpc>
                          <a:spcPct val="115000"/>
                        </a:lnSpc>
                        <a:spcBef>
                          <a:spcPts val="300"/>
                        </a:spcBef>
                        <a:spcAft>
                          <a:spcPts val="300"/>
                        </a:spcAft>
                      </a:pPr>
                      <a:r>
                        <a:rPr lang="vi-VN" sz="1600" dirty="0">
                          <a:solidFill>
                            <a:srgbClr val="002060"/>
                          </a:solidFill>
                          <a:effectLst/>
                          <a:latin typeface="Times New Roman" panose="02020603050405020304" pitchFamily="18" charset="0"/>
                          <a:cs typeface="Times New Roman" panose="02020603050405020304" pitchFamily="18" charset="0"/>
                        </a:rPr>
                        <a:t>TT</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nchor="ctr"/>
                </a:tc>
                <a:tc>
                  <a:txBody>
                    <a:bodyPr/>
                    <a:lstStyle/>
                    <a:p>
                      <a:pPr algn="ctr">
                        <a:lnSpc>
                          <a:spcPct val="115000"/>
                        </a:lnSpc>
                        <a:spcBef>
                          <a:spcPts val="300"/>
                        </a:spcBef>
                        <a:spcAft>
                          <a:spcPts val="300"/>
                        </a:spcAft>
                      </a:pPr>
                      <a:r>
                        <a:rPr lang="vi-VN" sz="1600" dirty="0">
                          <a:solidFill>
                            <a:srgbClr val="002060"/>
                          </a:solidFill>
                          <a:effectLst/>
                          <a:latin typeface="Times New Roman" panose="02020603050405020304" pitchFamily="18" charset="0"/>
                          <a:cs typeface="Times New Roman" panose="02020603050405020304" pitchFamily="18" charset="0"/>
                        </a:rPr>
                        <a:t>Chỉ tiêu</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nhiệm</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vụ</a:t>
                      </a:r>
                      <a:r>
                        <a:rPr lang="vi-VN" sz="1600" dirty="0">
                          <a:solidFill>
                            <a:srgbClr val="002060"/>
                          </a:solidFill>
                          <a:effectLst/>
                          <a:latin typeface="Times New Roman" panose="02020603050405020304" pitchFamily="18" charset="0"/>
                          <a:cs typeface="Times New Roman" panose="02020603050405020304" pitchFamily="18" charset="0"/>
                        </a:rPr>
                        <a:t> Nghị quyết </a:t>
                      </a:r>
                      <a:r>
                        <a:rPr lang="en-GB" sz="1600" dirty="0" err="1">
                          <a:solidFill>
                            <a:srgbClr val="002060"/>
                          </a:solidFill>
                          <a:effectLst/>
                          <a:latin typeface="Times New Roman" panose="02020603050405020304" pitchFamily="18" charset="0"/>
                          <a:cs typeface="Times New Roman" panose="02020603050405020304" pitchFamily="18" charset="0"/>
                        </a:rPr>
                        <a:t>số</a:t>
                      </a:r>
                      <a:r>
                        <a:rPr lang="en-GB" sz="1600" dirty="0">
                          <a:solidFill>
                            <a:srgbClr val="002060"/>
                          </a:solidFill>
                          <a:effectLst/>
                          <a:latin typeface="Times New Roman" panose="02020603050405020304" pitchFamily="18" charset="0"/>
                          <a:cs typeface="Times New Roman" panose="02020603050405020304" pitchFamily="18" charset="0"/>
                        </a:rPr>
                        <a:t> </a:t>
                      </a:r>
                      <a:r>
                        <a:rPr lang="vi-VN" sz="1600" dirty="0">
                          <a:solidFill>
                            <a:srgbClr val="002060"/>
                          </a:solidFill>
                          <a:effectLst/>
                          <a:latin typeface="Times New Roman" panose="02020603050405020304" pitchFamily="18" charset="0"/>
                          <a:cs typeface="Times New Roman" panose="02020603050405020304" pitchFamily="18" charset="0"/>
                        </a:rPr>
                        <a:t>17/NQ-CP</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nchor="ctr"/>
                </a:tc>
                <a:tc>
                  <a:txBody>
                    <a:bodyPr/>
                    <a:lstStyle/>
                    <a:p>
                      <a:pPr algn="ctr">
                        <a:lnSpc>
                          <a:spcPct val="115000"/>
                        </a:lnSpc>
                        <a:spcBef>
                          <a:spcPts val="300"/>
                        </a:spcBef>
                        <a:spcAft>
                          <a:spcPts val="300"/>
                        </a:spcAft>
                      </a:pPr>
                      <a:r>
                        <a:rPr lang="en-GB" sz="1600" dirty="0" err="1">
                          <a:solidFill>
                            <a:srgbClr val="002060"/>
                          </a:solidFill>
                          <a:effectLst/>
                          <a:latin typeface="Times New Roman" panose="02020603050405020304" pitchFamily="18" charset="0"/>
                          <a:cs typeface="Times New Roman" panose="02020603050405020304" pitchFamily="18" charset="0"/>
                        </a:rPr>
                        <a:t>Cơ</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quan</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chủ</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trì</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thực</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hiện</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nchor="ctr"/>
                </a:tc>
                <a:tc>
                  <a:txBody>
                    <a:bodyPr/>
                    <a:lstStyle/>
                    <a:p>
                      <a:pPr algn="ctr">
                        <a:lnSpc>
                          <a:spcPct val="115000"/>
                        </a:lnSpc>
                        <a:spcBef>
                          <a:spcPts val="300"/>
                        </a:spcBef>
                        <a:spcAft>
                          <a:spcPts val="300"/>
                        </a:spcAft>
                      </a:pPr>
                      <a:r>
                        <a:rPr lang="en-GB" sz="1600" dirty="0" err="1">
                          <a:solidFill>
                            <a:srgbClr val="002060"/>
                          </a:solidFill>
                          <a:effectLst/>
                          <a:latin typeface="Times New Roman" panose="02020603050405020304" pitchFamily="18" charset="0"/>
                          <a:cs typeface="Times New Roman" panose="02020603050405020304" pitchFamily="18" charset="0"/>
                        </a:rPr>
                        <a:t>Mục</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tiêu</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thực</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hiện</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hoàn</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thành</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Chính</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quyền</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điện</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tử</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nchor="ctr"/>
                </a:tc>
                <a:extLst>
                  <a:ext uri="{0D108BD9-81ED-4DB2-BD59-A6C34878D82A}">
                    <a16:rowId xmlns:a16="http://schemas.microsoft.com/office/drawing/2014/main" xmlns="" val="10000"/>
                  </a:ext>
                </a:extLst>
              </a:tr>
              <a:tr h="647700">
                <a:tc>
                  <a:txBody>
                    <a:bodyPr/>
                    <a:lstStyle/>
                    <a:p>
                      <a:pPr marL="28575" algn="ctr">
                        <a:lnSpc>
                          <a:spcPct val="115000"/>
                        </a:lnSpc>
                        <a:spcBef>
                          <a:spcPts val="300"/>
                        </a:spcBef>
                        <a:spcAft>
                          <a:spcPts val="300"/>
                        </a:spcAft>
                      </a:pPr>
                      <a:r>
                        <a:rPr lang="en-US" sz="1600" dirty="0">
                          <a:solidFill>
                            <a:srgbClr val="002060"/>
                          </a:solidFill>
                          <a:effectLst/>
                          <a:latin typeface="Times New Roman" panose="02020603050405020304" pitchFamily="18" charset="0"/>
                          <a:cs typeface="Times New Roman" panose="02020603050405020304" pitchFamily="18" charset="0"/>
                        </a:rPr>
                        <a:t>6</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just">
                        <a:lnSpc>
                          <a:spcPct val="115000"/>
                        </a:lnSpc>
                        <a:spcBef>
                          <a:spcPts val="300"/>
                        </a:spcBef>
                        <a:spcAft>
                          <a:spcPts val="300"/>
                        </a:spcAft>
                      </a:pPr>
                      <a:r>
                        <a:rPr lang="vi-VN" sz="1600" dirty="0">
                          <a:solidFill>
                            <a:srgbClr val="002060"/>
                          </a:solidFill>
                          <a:effectLst/>
                          <a:latin typeface="Times New Roman" panose="02020603050405020304" pitchFamily="18" charset="0"/>
                          <a:cs typeface="Times New Roman" panose="02020603050405020304" pitchFamily="18" charset="0"/>
                        </a:rPr>
                        <a:t>Dịch vụ công trực tuyến xử lý bằng hồ sơ điện tử</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just">
                        <a:lnSpc>
                          <a:spcPct val="100000"/>
                        </a:lnSpc>
                        <a:spcBef>
                          <a:spcPts val="0"/>
                        </a:spcBef>
                        <a:spcAft>
                          <a:spcPts val="0"/>
                        </a:spcAft>
                      </a:pPr>
                      <a:r>
                        <a:rPr lang="en-GB" sz="1600" dirty="0">
                          <a:solidFill>
                            <a:srgbClr val="002060"/>
                          </a:solidFill>
                          <a:effectLst/>
                          <a:latin typeface="Times New Roman" panose="02020603050405020304" pitchFamily="18" charset="0"/>
                          <a:cs typeface="Times New Roman" panose="02020603050405020304" pitchFamily="18" charset="0"/>
                        </a:rPr>
                        <a:t>CQNN </a:t>
                      </a:r>
                      <a:r>
                        <a:rPr lang="en-GB" sz="1600" dirty="0" err="1">
                          <a:solidFill>
                            <a:srgbClr val="002060"/>
                          </a:solidFill>
                          <a:effectLst/>
                          <a:latin typeface="Times New Roman" panose="02020603050405020304" pitchFamily="18" charset="0"/>
                          <a:cs typeface="Times New Roman" panose="02020603050405020304" pitchFamily="18" charset="0"/>
                        </a:rPr>
                        <a:t>cấp</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tỉnh</a:t>
                      </a:r>
                      <a:endParaRPr lang="en-US" sz="160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Bef>
                          <a:spcPts val="0"/>
                        </a:spcBef>
                        <a:spcAft>
                          <a:spcPts val="0"/>
                        </a:spcAft>
                      </a:pPr>
                      <a:r>
                        <a:rPr lang="en-GB" sz="1600" dirty="0">
                          <a:solidFill>
                            <a:srgbClr val="002060"/>
                          </a:solidFill>
                          <a:effectLst/>
                          <a:latin typeface="Times New Roman" panose="02020603050405020304" pitchFamily="18" charset="0"/>
                          <a:cs typeface="Times New Roman" panose="02020603050405020304" pitchFamily="18" charset="0"/>
                        </a:rPr>
                        <a:t>UBND </a:t>
                      </a:r>
                      <a:r>
                        <a:rPr lang="en-GB" sz="1600" dirty="0" err="1">
                          <a:solidFill>
                            <a:srgbClr val="002060"/>
                          </a:solidFill>
                          <a:effectLst/>
                          <a:latin typeface="Times New Roman" panose="02020603050405020304" pitchFamily="18" charset="0"/>
                          <a:cs typeface="Times New Roman" panose="02020603050405020304" pitchFamily="18" charset="0"/>
                        </a:rPr>
                        <a:t>cấp</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huyện</a:t>
                      </a:r>
                      <a:endParaRPr lang="en-US" sz="1600" dirty="0">
                        <a:solidFill>
                          <a:srgbClr val="002060"/>
                        </a:solidFill>
                        <a:effectLst/>
                        <a:latin typeface="Times New Roman" panose="02020603050405020304" pitchFamily="18" charset="0"/>
                        <a:cs typeface="Times New Roman" panose="02020603050405020304" pitchFamily="18" charset="0"/>
                      </a:endParaRPr>
                    </a:p>
                    <a:p>
                      <a:pPr algn="just">
                        <a:lnSpc>
                          <a:spcPct val="100000"/>
                        </a:lnSpc>
                        <a:spcBef>
                          <a:spcPts val="0"/>
                        </a:spcBef>
                        <a:spcAft>
                          <a:spcPts val="0"/>
                        </a:spcAft>
                      </a:pPr>
                      <a:r>
                        <a:rPr lang="en-GB" sz="1600" dirty="0">
                          <a:solidFill>
                            <a:srgbClr val="002060"/>
                          </a:solidFill>
                          <a:effectLst/>
                          <a:latin typeface="Times New Roman" panose="02020603050405020304" pitchFamily="18" charset="0"/>
                          <a:cs typeface="Times New Roman" panose="02020603050405020304" pitchFamily="18" charset="0"/>
                        </a:rPr>
                        <a:t>UBND </a:t>
                      </a:r>
                      <a:r>
                        <a:rPr lang="en-GB" sz="1600" dirty="0" err="1">
                          <a:solidFill>
                            <a:srgbClr val="002060"/>
                          </a:solidFill>
                          <a:effectLst/>
                          <a:latin typeface="Times New Roman" panose="02020603050405020304" pitchFamily="18" charset="0"/>
                          <a:cs typeface="Times New Roman" panose="02020603050405020304" pitchFamily="18" charset="0"/>
                        </a:rPr>
                        <a:t>cấp</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xã</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ctr">
                        <a:lnSpc>
                          <a:spcPct val="115000"/>
                        </a:lnSpc>
                        <a:spcBef>
                          <a:spcPts val="300"/>
                        </a:spcBef>
                        <a:spcAft>
                          <a:spcPts val="300"/>
                        </a:spcAft>
                      </a:pPr>
                      <a:r>
                        <a:rPr lang="en-GB" sz="1600" dirty="0">
                          <a:solidFill>
                            <a:srgbClr val="002060"/>
                          </a:solidFill>
                          <a:effectLst/>
                          <a:latin typeface="Times New Roman" panose="02020603050405020304" pitchFamily="18" charset="0"/>
                          <a:cs typeface="Times New Roman" panose="02020603050405020304" pitchFamily="18" charset="0"/>
                        </a:rPr>
                        <a:t>10</a:t>
                      </a:r>
                      <a:r>
                        <a:rPr lang="vi-VN" sz="1600" dirty="0">
                          <a:solidFill>
                            <a:srgbClr val="002060"/>
                          </a:solidFill>
                          <a:effectLst/>
                          <a:latin typeface="Times New Roman" panose="02020603050405020304" pitchFamily="18" charset="0"/>
                          <a:cs typeface="Times New Roman" panose="02020603050405020304" pitchFamily="18" charset="0"/>
                        </a:rPr>
                        <a:t>0%</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extLst>
                  <a:ext uri="{0D108BD9-81ED-4DB2-BD59-A6C34878D82A}">
                    <a16:rowId xmlns:a16="http://schemas.microsoft.com/office/drawing/2014/main" xmlns="" val="10001"/>
                  </a:ext>
                </a:extLst>
              </a:tr>
              <a:tr h="842521">
                <a:tc>
                  <a:txBody>
                    <a:bodyPr/>
                    <a:lstStyle/>
                    <a:p>
                      <a:pPr marL="28575" algn="ctr">
                        <a:lnSpc>
                          <a:spcPct val="115000"/>
                        </a:lnSpc>
                        <a:spcBef>
                          <a:spcPts val="300"/>
                        </a:spcBef>
                        <a:spcAft>
                          <a:spcPts val="300"/>
                        </a:spcAft>
                      </a:pPr>
                      <a:r>
                        <a:rPr lang="en-US" sz="1600">
                          <a:solidFill>
                            <a:srgbClr val="002060"/>
                          </a:solidFill>
                          <a:effectLst/>
                          <a:latin typeface="Times New Roman" panose="02020603050405020304" pitchFamily="18" charset="0"/>
                          <a:cs typeface="Times New Roman" panose="02020603050405020304" pitchFamily="18" charset="0"/>
                        </a:rPr>
                        <a:t>7</a:t>
                      </a:r>
                      <a:endParaRPr lang="en-US" sz="160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just">
                        <a:lnSpc>
                          <a:spcPct val="115000"/>
                        </a:lnSpc>
                        <a:spcBef>
                          <a:spcPts val="300"/>
                        </a:spcBef>
                        <a:spcAft>
                          <a:spcPts val="300"/>
                        </a:spcAft>
                      </a:pPr>
                      <a:r>
                        <a:rPr lang="en-GB" sz="1600" dirty="0">
                          <a:solidFill>
                            <a:srgbClr val="002060"/>
                          </a:solidFill>
                          <a:effectLst/>
                          <a:latin typeface="Times New Roman" panose="02020603050405020304" pitchFamily="18" charset="0"/>
                          <a:cs typeface="Times New Roman" panose="02020603050405020304" pitchFamily="18" charset="0"/>
                        </a:rPr>
                        <a:t>V</a:t>
                      </a:r>
                      <a:r>
                        <a:rPr lang="vi-VN" sz="1600" dirty="0">
                          <a:solidFill>
                            <a:srgbClr val="002060"/>
                          </a:solidFill>
                          <a:effectLst/>
                          <a:latin typeface="Times New Roman" panose="02020603050405020304" pitchFamily="18" charset="0"/>
                          <a:cs typeface="Times New Roman" panose="02020603050405020304" pitchFamily="18" charset="0"/>
                        </a:rPr>
                        <a:t>ăn bản trao đổi giữa các cơ quan nhà nước (trừ văn bản mật theo quy định của pháp luật) dưới dạng điện tử</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just">
                        <a:lnSpc>
                          <a:spcPct val="115000"/>
                        </a:lnSpc>
                        <a:spcBef>
                          <a:spcPts val="300"/>
                        </a:spcBef>
                        <a:spcAft>
                          <a:spcPts val="300"/>
                        </a:spcAft>
                      </a:pPr>
                      <a:r>
                        <a:rPr lang="en-GB" sz="1600" dirty="0">
                          <a:solidFill>
                            <a:srgbClr val="002060"/>
                          </a:solidFill>
                          <a:effectLst/>
                          <a:latin typeface="Times New Roman" panose="02020603050405020304" pitchFamily="18" charset="0"/>
                          <a:cs typeface="Times New Roman" panose="02020603050405020304" pitchFamily="18" charset="0"/>
                        </a:rPr>
                        <a:t>CQNN </a:t>
                      </a:r>
                      <a:r>
                        <a:rPr lang="en-GB" sz="1600" dirty="0" err="1">
                          <a:solidFill>
                            <a:srgbClr val="002060"/>
                          </a:solidFill>
                          <a:effectLst/>
                          <a:latin typeface="Times New Roman" panose="02020603050405020304" pitchFamily="18" charset="0"/>
                          <a:cs typeface="Times New Roman" panose="02020603050405020304" pitchFamily="18" charset="0"/>
                        </a:rPr>
                        <a:t>cấp</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tỉnh</a:t>
                      </a:r>
                      <a:endParaRPr lang="en-US" sz="160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Bef>
                          <a:spcPts val="300"/>
                        </a:spcBef>
                        <a:spcAft>
                          <a:spcPts val="300"/>
                        </a:spcAft>
                      </a:pPr>
                      <a:r>
                        <a:rPr lang="en-GB" sz="1600" dirty="0">
                          <a:solidFill>
                            <a:srgbClr val="002060"/>
                          </a:solidFill>
                          <a:effectLst/>
                          <a:latin typeface="Times New Roman" panose="02020603050405020304" pitchFamily="18" charset="0"/>
                          <a:cs typeface="Times New Roman" panose="02020603050405020304" pitchFamily="18" charset="0"/>
                        </a:rPr>
                        <a:t>UBND </a:t>
                      </a:r>
                      <a:r>
                        <a:rPr lang="en-GB" sz="1600" dirty="0" err="1">
                          <a:solidFill>
                            <a:srgbClr val="002060"/>
                          </a:solidFill>
                          <a:effectLst/>
                          <a:latin typeface="Times New Roman" panose="02020603050405020304" pitchFamily="18" charset="0"/>
                          <a:cs typeface="Times New Roman" panose="02020603050405020304" pitchFamily="18" charset="0"/>
                        </a:rPr>
                        <a:t>cấp</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huyện</a:t>
                      </a:r>
                      <a:endParaRPr lang="en-US" sz="1600" dirty="0">
                        <a:solidFill>
                          <a:srgbClr val="002060"/>
                        </a:solidFill>
                        <a:effectLst/>
                        <a:latin typeface="Times New Roman" panose="02020603050405020304" pitchFamily="18" charset="0"/>
                        <a:cs typeface="Times New Roman" panose="02020603050405020304" pitchFamily="18" charset="0"/>
                      </a:endParaRPr>
                    </a:p>
                    <a:p>
                      <a:pPr algn="just">
                        <a:lnSpc>
                          <a:spcPct val="115000"/>
                        </a:lnSpc>
                        <a:spcBef>
                          <a:spcPts val="300"/>
                        </a:spcBef>
                        <a:spcAft>
                          <a:spcPts val="300"/>
                        </a:spcAft>
                      </a:pPr>
                      <a:r>
                        <a:rPr lang="en-GB" sz="1600" dirty="0">
                          <a:solidFill>
                            <a:srgbClr val="002060"/>
                          </a:solidFill>
                          <a:effectLst/>
                          <a:latin typeface="Times New Roman" panose="02020603050405020304" pitchFamily="18" charset="0"/>
                          <a:cs typeface="Times New Roman" panose="02020603050405020304" pitchFamily="18" charset="0"/>
                        </a:rPr>
                        <a:t>UBND </a:t>
                      </a:r>
                      <a:r>
                        <a:rPr lang="en-GB" sz="1600" dirty="0" err="1">
                          <a:solidFill>
                            <a:srgbClr val="002060"/>
                          </a:solidFill>
                          <a:effectLst/>
                          <a:latin typeface="Times New Roman" panose="02020603050405020304" pitchFamily="18" charset="0"/>
                          <a:cs typeface="Times New Roman" panose="02020603050405020304" pitchFamily="18" charset="0"/>
                        </a:rPr>
                        <a:t>cấp</a:t>
                      </a:r>
                      <a:r>
                        <a:rPr lang="en-GB" sz="1600" dirty="0">
                          <a:solidFill>
                            <a:srgbClr val="002060"/>
                          </a:solidFill>
                          <a:effectLst/>
                          <a:latin typeface="Times New Roman" panose="02020603050405020304" pitchFamily="18" charset="0"/>
                          <a:cs typeface="Times New Roman" panose="02020603050405020304" pitchFamily="18" charset="0"/>
                        </a:rPr>
                        <a:t> </a:t>
                      </a:r>
                      <a:r>
                        <a:rPr lang="en-GB" sz="1600" dirty="0" err="1">
                          <a:solidFill>
                            <a:srgbClr val="002060"/>
                          </a:solidFill>
                          <a:effectLst/>
                          <a:latin typeface="Times New Roman" panose="02020603050405020304" pitchFamily="18" charset="0"/>
                          <a:cs typeface="Times New Roman" panose="02020603050405020304" pitchFamily="18" charset="0"/>
                        </a:rPr>
                        <a:t>xã</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ctr">
                        <a:lnSpc>
                          <a:spcPct val="115000"/>
                        </a:lnSpc>
                        <a:spcBef>
                          <a:spcPts val="300"/>
                        </a:spcBef>
                        <a:spcAft>
                          <a:spcPts val="300"/>
                        </a:spcAft>
                      </a:pPr>
                      <a:r>
                        <a:rPr lang="vi-VN" sz="1600" dirty="0">
                          <a:solidFill>
                            <a:srgbClr val="002060"/>
                          </a:solidFill>
                          <a:effectLst/>
                          <a:latin typeface="Times New Roman" panose="02020603050405020304" pitchFamily="18" charset="0"/>
                          <a:cs typeface="Times New Roman" panose="02020603050405020304" pitchFamily="18" charset="0"/>
                        </a:rPr>
                        <a:t>100%</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extLst>
                  <a:ext uri="{0D108BD9-81ED-4DB2-BD59-A6C34878D82A}">
                    <a16:rowId xmlns:a16="http://schemas.microsoft.com/office/drawing/2014/main" xmlns="" val="10002"/>
                  </a:ext>
                </a:extLst>
              </a:tr>
              <a:tr h="666346">
                <a:tc>
                  <a:txBody>
                    <a:bodyPr/>
                    <a:lstStyle/>
                    <a:p>
                      <a:pPr marL="28575" algn="ctr">
                        <a:lnSpc>
                          <a:spcPct val="115000"/>
                        </a:lnSpc>
                        <a:spcBef>
                          <a:spcPts val="300"/>
                        </a:spcBef>
                        <a:spcAft>
                          <a:spcPts val="300"/>
                        </a:spcAft>
                      </a:pPr>
                      <a:r>
                        <a:rPr lang="en-US" sz="1600">
                          <a:solidFill>
                            <a:srgbClr val="002060"/>
                          </a:solidFill>
                          <a:effectLst/>
                          <a:latin typeface="Times New Roman" panose="02020603050405020304" pitchFamily="18" charset="0"/>
                          <a:cs typeface="Times New Roman" panose="02020603050405020304" pitchFamily="18" charset="0"/>
                        </a:rPr>
                        <a:t>8</a:t>
                      </a:r>
                      <a:endParaRPr lang="en-US" sz="160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just">
                        <a:lnSpc>
                          <a:spcPct val="115000"/>
                        </a:lnSpc>
                        <a:spcBef>
                          <a:spcPts val="300"/>
                        </a:spcBef>
                        <a:spcAft>
                          <a:spcPts val="300"/>
                        </a:spcAft>
                      </a:pPr>
                      <a:r>
                        <a:rPr lang="vi-VN" sz="1600" dirty="0">
                          <a:solidFill>
                            <a:srgbClr val="002060"/>
                          </a:solidFill>
                          <a:effectLst/>
                          <a:latin typeface="Times New Roman" panose="02020603050405020304" pitchFamily="18" charset="0"/>
                          <a:cs typeface="Times New Roman" panose="02020603050405020304" pitchFamily="18" charset="0"/>
                        </a:rPr>
                        <a:t>Hồ sơ công việc tại CQNN cấp tỉnh được xử lý trên môi trường mạng (không bao gồm hồ sơ xử lý công việc có nội dung mật)</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just">
                        <a:lnSpc>
                          <a:spcPct val="115000"/>
                        </a:lnSpc>
                        <a:spcBef>
                          <a:spcPts val="300"/>
                        </a:spcBef>
                        <a:spcAft>
                          <a:spcPts val="300"/>
                        </a:spcAft>
                      </a:pPr>
                      <a:r>
                        <a:rPr lang="en-GB" sz="1600">
                          <a:solidFill>
                            <a:srgbClr val="002060"/>
                          </a:solidFill>
                          <a:effectLst/>
                          <a:latin typeface="Times New Roman" panose="02020603050405020304" pitchFamily="18" charset="0"/>
                          <a:cs typeface="Times New Roman" panose="02020603050405020304" pitchFamily="18" charset="0"/>
                        </a:rPr>
                        <a:t>CQNN cấp tỉnh</a:t>
                      </a:r>
                      <a:endParaRPr lang="en-US" sz="160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ctr">
                        <a:lnSpc>
                          <a:spcPct val="115000"/>
                        </a:lnSpc>
                        <a:spcBef>
                          <a:spcPts val="300"/>
                        </a:spcBef>
                        <a:spcAft>
                          <a:spcPts val="300"/>
                        </a:spcAft>
                      </a:pPr>
                      <a:r>
                        <a:rPr lang="vi-VN" sz="1600" dirty="0">
                          <a:solidFill>
                            <a:srgbClr val="002060"/>
                          </a:solidFill>
                          <a:effectLst/>
                          <a:latin typeface="Times New Roman" panose="02020603050405020304" pitchFamily="18" charset="0"/>
                          <a:cs typeface="Times New Roman" panose="02020603050405020304" pitchFamily="18" charset="0"/>
                        </a:rPr>
                        <a:t>90%</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extLst>
                  <a:ext uri="{0D108BD9-81ED-4DB2-BD59-A6C34878D82A}">
                    <a16:rowId xmlns:a16="http://schemas.microsoft.com/office/drawing/2014/main" xmlns="" val="10003"/>
                  </a:ext>
                </a:extLst>
              </a:tr>
              <a:tr h="666346">
                <a:tc>
                  <a:txBody>
                    <a:bodyPr/>
                    <a:lstStyle/>
                    <a:p>
                      <a:pPr marL="28575" algn="ctr">
                        <a:lnSpc>
                          <a:spcPct val="115000"/>
                        </a:lnSpc>
                        <a:spcBef>
                          <a:spcPts val="300"/>
                        </a:spcBef>
                        <a:spcAft>
                          <a:spcPts val="300"/>
                        </a:spcAft>
                      </a:pP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just">
                        <a:lnSpc>
                          <a:spcPct val="115000"/>
                        </a:lnSpc>
                        <a:spcBef>
                          <a:spcPts val="300"/>
                        </a:spcBef>
                        <a:spcAft>
                          <a:spcPts val="300"/>
                        </a:spcAft>
                      </a:pPr>
                      <a:r>
                        <a:rPr lang="vi-VN" sz="1600" dirty="0">
                          <a:solidFill>
                            <a:srgbClr val="002060"/>
                          </a:solidFill>
                          <a:effectLst/>
                          <a:latin typeface="Times New Roman" panose="02020603050405020304" pitchFamily="18" charset="0"/>
                          <a:cs typeface="Times New Roman" panose="02020603050405020304" pitchFamily="18" charset="0"/>
                        </a:rPr>
                        <a:t>Hồ sơ công việc tại CQNN cấp huyện được xử lý trên môi trường mạng (không bao gồm hồ sơ xử lý công việc có nội dung mật)</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just">
                        <a:lnSpc>
                          <a:spcPct val="115000"/>
                        </a:lnSpc>
                        <a:spcBef>
                          <a:spcPts val="300"/>
                        </a:spcBef>
                        <a:spcAft>
                          <a:spcPts val="300"/>
                        </a:spcAft>
                      </a:pPr>
                      <a:r>
                        <a:rPr lang="en-GB" sz="1600">
                          <a:solidFill>
                            <a:srgbClr val="002060"/>
                          </a:solidFill>
                          <a:effectLst/>
                          <a:latin typeface="Times New Roman" panose="02020603050405020304" pitchFamily="18" charset="0"/>
                          <a:cs typeface="Times New Roman" panose="02020603050405020304" pitchFamily="18" charset="0"/>
                        </a:rPr>
                        <a:t>UBND cấp huyện</a:t>
                      </a:r>
                      <a:endParaRPr lang="en-US" sz="160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ctr">
                        <a:lnSpc>
                          <a:spcPct val="115000"/>
                        </a:lnSpc>
                        <a:spcBef>
                          <a:spcPts val="300"/>
                        </a:spcBef>
                        <a:spcAft>
                          <a:spcPts val="300"/>
                        </a:spcAft>
                      </a:pPr>
                      <a:r>
                        <a:rPr lang="vi-VN" sz="1600" dirty="0">
                          <a:solidFill>
                            <a:srgbClr val="002060"/>
                          </a:solidFill>
                          <a:effectLst/>
                          <a:latin typeface="Times New Roman" panose="02020603050405020304" pitchFamily="18" charset="0"/>
                          <a:cs typeface="Times New Roman" panose="02020603050405020304" pitchFamily="18" charset="0"/>
                        </a:rPr>
                        <a:t>80%</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extLst>
                  <a:ext uri="{0D108BD9-81ED-4DB2-BD59-A6C34878D82A}">
                    <a16:rowId xmlns:a16="http://schemas.microsoft.com/office/drawing/2014/main" xmlns="" val="10004"/>
                  </a:ext>
                </a:extLst>
              </a:tr>
              <a:tr h="666346">
                <a:tc>
                  <a:txBody>
                    <a:bodyPr/>
                    <a:lstStyle/>
                    <a:p>
                      <a:pPr marL="28575" algn="ctr">
                        <a:lnSpc>
                          <a:spcPct val="115000"/>
                        </a:lnSpc>
                        <a:spcBef>
                          <a:spcPts val="300"/>
                        </a:spcBef>
                        <a:spcAft>
                          <a:spcPts val="300"/>
                        </a:spcAft>
                      </a:pP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just">
                        <a:lnSpc>
                          <a:spcPct val="115000"/>
                        </a:lnSpc>
                        <a:spcBef>
                          <a:spcPts val="300"/>
                        </a:spcBef>
                        <a:spcAft>
                          <a:spcPts val="300"/>
                        </a:spcAft>
                      </a:pPr>
                      <a:r>
                        <a:rPr lang="vi-VN" sz="1600" dirty="0">
                          <a:solidFill>
                            <a:srgbClr val="002060"/>
                          </a:solidFill>
                          <a:effectLst/>
                          <a:latin typeface="Times New Roman" panose="02020603050405020304" pitchFamily="18" charset="0"/>
                          <a:cs typeface="Times New Roman" panose="02020603050405020304" pitchFamily="18" charset="0"/>
                        </a:rPr>
                        <a:t>Hồ sơ công việc tại CQNN cấp xã được xử lý trên môi trường mạng (không bao gồm hồ sơ xử lý công việc có nội dung mật)</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just">
                        <a:lnSpc>
                          <a:spcPct val="115000"/>
                        </a:lnSpc>
                        <a:spcBef>
                          <a:spcPts val="300"/>
                        </a:spcBef>
                        <a:spcAft>
                          <a:spcPts val="300"/>
                        </a:spcAft>
                      </a:pPr>
                      <a:r>
                        <a:rPr lang="en-GB" sz="1600">
                          <a:solidFill>
                            <a:srgbClr val="002060"/>
                          </a:solidFill>
                          <a:effectLst/>
                          <a:latin typeface="Times New Roman" panose="02020603050405020304" pitchFamily="18" charset="0"/>
                          <a:cs typeface="Times New Roman" panose="02020603050405020304" pitchFamily="18" charset="0"/>
                        </a:rPr>
                        <a:t>UBND cấp xã</a:t>
                      </a:r>
                      <a:endParaRPr lang="en-US" sz="160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ctr">
                        <a:lnSpc>
                          <a:spcPct val="115000"/>
                        </a:lnSpc>
                        <a:spcBef>
                          <a:spcPts val="300"/>
                        </a:spcBef>
                        <a:spcAft>
                          <a:spcPts val="300"/>
                        </a:spcAft>
                      </a:pPr>
                      <a:r>
                        <a:rPr lang="vi-VN" sz="1600" dirty="0">
                          <a:solidFill>
                            <a:srgbClr val="002060"/>
                          </a:solidFill>
                          <a:effectLst/>
                          <a:latin typeface="Times New Roman" panose="02020603050405020304" pitchFamily="18" charset="0"/>
                          <a:cs typeface="Times New Roman" panose="02020603050405020304" pitchFamily="18" charset="0"/>
                        </a:rPr>
                        <a:t>6</a:t>
                      </a:r>
                      <a:r>
                        <a:rPr lang="en-GB" sz="1600" dirty="0">
                          <a:solidFill>
                            <a:srgbClr val="002060"/>
                          </a:solidFill>
                          <a:effectLst/>
                          <a:latin typeface="Times New Roman" panose="02020603050405020304" pitchFamily="18" charset="0"/>
                          <a:cs typeface="Times New Roman" panose="02020603050405020304" pitchFamily="18" charset="0"/>
                        </a:rPr>
                        <a:t>5</a:t>
                      </a:r>
                      <a:r>
                        <a:rPr lang="vi-VN" sz="1600" dirty="0">
                          <a:solidFill>
                            <a:srgbClr val="002060"/>
                          </a:solidFill>
                          <a:effectLst/>
                          <a:latin typeface="Times New Roman" panose="02020603050405020304" pitchFamily="18" charset="0"/>
                          <a:cs typeface="Times New Roman" panose="02020603050405020304" pitchFamily="18" charset="0"/>
                        </a:rPr>
                        <a:t>%</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extLst>
                  <a:ext uri="{0D108BD9-81ED-4DB2-BD59-A6C34878D82A}">
                    <a16:rowId xmlns:a16="http://schemas.microsoft.com/office/drawing/2014/main" xmlns="" val="10005"/>
                  </a:ext>
                </a:extLst>
              </a:tr>
              <a:tr h="666346">
                <a:tc>
                  <a:txBody>
                    <a:bodyPr/>
                    <a:lstStyle/>
                    <a:p>
                      <a:pPr marL="28575" algn="ctr">
                        <a:lnSpc>
                          <a:spcPct val="115000"/>
                        </a:lnSpc>
                        <a:spcBef>
                          <a:spcPts val="300"/>
                        </a:spcBef>
                        <a:spcAft>
                          <a:spcPts val="300"/>
                        </a:spcAft>
                      </a:pPr>
                      <a:r>
                        <a:rPr lang="en-US" sz="1600" dirty="0">
                          <a:solidFill>
                            <a:srgbClr val="002060"/>
                          </a:solidFill>
                          <a:effectLst/>
                          <a:latin typeface="Times New Roman" panose="02020603050405020304" pitchFamily="18" charset="0"/>
                          <a:cs typeface="Times New Roman" panose="02020603050405020304" pitchFamily="18" charset="0"/>
                        </a:rPr>
                        <a:t>9</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just">
                        <a:lnSpc>
                          <a:spcPct val="115000"/>
                        </a:lnSpc>
                        <a:spcBef>
                          <a:spcPts val="300"/>
                        </a:spcBef>
                        <a:spcAft>
                          <a:spcPts val="300"/>
                        </a:spcAft>
                      </a:pPr>
                      <a:r>
                        <a:rPr lang="en-GB" sz="1600" dirty="0">
                          <a:solidFill>
                            <a:srgbClr val="002060"/>
                          </a:solidFill>
                          <a:effectLst/>
                          <a:latin typeface="Times New Roman" panose="02020603050405020304" pitchFamily="18" charset="0"/>
                          <a:cs typeface="Times New Roman" panose="02020603050405020304" pitchFamily="18" charset="0"/>
                        </a:rPr>
                        <a:t>B</a:t>
                      </a:r>
                      <a:r>
                        <a:rPr lang="vi-VN" sz="1600" dirty="0">
                          <a:solidFill>
                            <a:srgbClr val="002060"/>
                          </a:solidFill>
                          <a:effectLst/>
                          <a:latin typeface="Times New Roman" panose="02020603050405020304" pitchFamily="18" charset="0"/>
                          <a:cs typeface="Times New Roman" panose="02020603050405020304" pitchFamily="18" charset="0"/>
                        </a:rPr>
                        <a:t>áo cáo định kỳ (không bao gồm nội dung mật) được gửi, nhận qua Hệ thống thông tin báo cáo</a:t>
                      </a:r>
                      <a:r>
                        <a:rPr lang="en-GB" sz="1600" dirty="0">
                          <a:solidFill>
                            <a:srgbClr val="002060"/>
                          </a:solidFill>
                          <a:effectLst/>
                          <a:latin typeface="Times New Roman" panose="02020603050405020304" pitchFamily="18" charset="0"/>
                          <a:cs typeface="Times New Roman" panose="02020603050405020304" pitchFamily="18" charset="0"/>
                        </a:rPr>
                        <a:t> (LRIS) </a:t>
                      </a:r>
                      <a:r>
                        <a:rPr lang="en-GB" sz="1600" dirty="0" err="1">
                          <a:solidFill>
                            <a:srgbClr val="002060"/>
                          </a:solidFill>
                          <a:effectLst/>
                          <a:latin typeface="Times New Roman" panose="02020603050405020304" pitchFamily="18" charset="0"/>
                          <a:cs typeface="Times New Roman" panose="02020603050405020304" pitchFamily="18" charset="0"/>
                        </a:rPr>
                        <a:t>tỉnh</a:t>
                      </a:r>
                      <a:r>
                        <a:rPr lang="en-GB" sz="1600" dirty="0">
                          <a:solidFill>
                            <a:srgbClr val="002060"/>
                          </a:solidFill>
                          <a:effectLst/>
                          <a:latin typeface="Times New Roman" panose="02020603050405020304" pitchFamily="18" charset="0"/>
                          <a:cs typeface="Times New Roman" panose="02020603050405020304" pitchFamily="18" charset="0"/>
                        </a:rPr>
                        <a:t> An Giang</a:t>
                      </a:r>
                      <a:r>
                        <a:rPr lang="vi-VN" sz="1600" dirty="0">
                          <a:solidFill>
                            <a:srgbClr val="002060"/>
                          </a:solidFill>
                          <a:effectLst/>
                          <a:latin typeface="Times New Roman" panose="02020603050405020304" pitchFamily="18" charset="0"/>
                          <a:cs typeface="Times New Roman" panose="02020603050405020304" pitchFamily="18" charset="0"/>
                        </a:rPr>
                        <a:t>.</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just">
                        <a:lnSpc>
                          <a:spcPct val="115000"/>
                        </a:lnSpc>
                        <a:spcBef>
                          <a:spcPts val="300"/>
                        </a:spcBef>
                        <a:spcAft>
                          <a:spcPts val="300"/>
                        </a:spcAft>
                      </a:pPr>
                      <a:r>
                        <a:rPr lang="en-GB" sz="1600">
                          <a:solidFill>
                            <a:srgbClr val="002060"/>
                          </a:solidFill>
                          <a:effectLst/>
                          <a:latin typeface="Times New Roman" panose="02020603050405020304" pitchFamily="18" charset="0"/>
                          <a:cs typeface="Times New Roman" panose="02020603050405020304" pitchFamily="18" charset="0"/>
                        </a:rPr>
                        <a:t>CQNN cấp tỉnh, UBND cấp huyện</a:t>
                      </a:r>
                      <a:endParaRPr lang="en-US" sz="160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tc>
                  <a:txBody>
                    <a:bodyPr/>
                    <a:lstStyle/>
                    <a:p>
                      <a:pPr algn="ctr">
                        <a:lnSpc>
                          <a:spcPct val="115000"/>
                        </a:lnSpc>
                        <a:spcBef>
                          <a:spcPts val="300"/>
                        </a:spcBef>
                        <a:spcAft>
                          <a:spcPts val="300"/>
                        </a:spcAft>
                      </a:pPr>
                      <a:r>
                        <a:rPr lang="en-GB" sz="1600" dirty="0">
                          <a:solidFill>
                            <a:srgbClr val="002060"/>
                          </a:solidFill>
                          <a:effectLst/>
                          <a:latin typeface="Times New Roman" panose="02020603050405020304" pitchFamily="18" charset="0"/>
                          <a:cs typeface="Times New Roman" panose="02020603050405020304" pitchFamily="18" charset="0"/>
                        </a:rPr>
                        <a:t>80%</a:t>
                      </a:r>
                      <a:endParaRPr lang="en-US" sz="1600" dirty="0">
                        <a:solidFill>
                          <a:srgbClr val="002060"/>
                        </a:solidFill>
                        <a:effectLst/>
                        <a:latin typeface="Times New Roman" panose="02020603050405020304" pitchFamily="18" charset="0"/>
                        <a:ea typeface="Calibri"/>
                        <a:cs typeface="Times New Roman" panose="02020603050405020304" pitchFamily="18" charset="0"/>
                      </a:endParaRPr>
                    </a:p>
                  </a:txBody>
                  <a:tcPr marL="53816" marR="53816" marT="0" marB="0"/>
                </a:tc>
                <a:extLst>
                  <a:ext uri="{0D108BD9-81ED-4DB2-BD59-A6C34878D82A}">
                    <a16:rowId xmlns:a16="http://schemas.microsoft.com/office/drawing/2014/main" xmlns="" val="10006"/>
                  </a:ext>
                </a:extLst>
              </a:tr>
            </a:tbl>
          </a:graphicData>
        </a:graphic>
      </p:graphicFrame>
      <p:sp>
        <p:nvSpPr>
          <p:cNvPr id="8" name="Title 2">
            <a:extLst>
              <a:ext uri="{FF2B5EF4-FFF2-40B4-BE49-F238E27FC236}">
                <a16:creationId xmlns:a16="http://schemas.microsoft.com/office/drawing/2014/main" xmlns="" id="{509E5ED6-A764-6745-6472-14ADA0EAB9FD}"/>
              </a:ext>
            </a:extLst>
          </p:cNvPr>
          <p:cNvSpPr>
            <a:spLocks noGrp="1"/>
          </p:cNvSpPr>
          <p:nvPr>
            <p:ph type="title"/>
          </p:nvPr>
        </p:nvSpPr>
        <p:spPr>
          <a:xfrm>
            <a:off x="647699" y="440491"/>
            <a:ext cx="10796568" cy="610863"/>
          </a:xfrm>
        </p:spPr>
        <p:txBody>
          <a:bodyPr>
            <a:normAutofit fontScale="90000"/>
          </a:bodyPr>
          <a:lstStyle/>
          <a:p>
            <a:r>
              <a:rPr lang="vi-VN" sz="3600" dirty="0"/>
              <a:t>2. Hoàn thiện </a:t>
            </a:r>
            <a:r>
              <a:rPr lang="vi-VN" sz="3600" dirty="0" err="1"/>
              <a:t>CQĐT</a:t>
            </a:r>
            <a:r>
              <a:rPr lang="vi-VN" sz="3600" dirty="0"/>
              <a:t> các cơ quan, đơn vị, địa phương</a:t>
            </a:r>
            <a:endParaRPr lang="en-US" dirty="0"/>
          </a:p>
        </p:txBody>
      </p:sp>
    </p:spTree>
    <p:extLst>
      <p:ext uri="{BB962C8B-B14F-4D97-AF65-F5344CB8AC3E}">
        <p14:creationId xmlns:p14="http://schemas.microsoft.com/office/powerpoint/2010/main" val="2279721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xmlns="" id="{00B16E46-0AD5-76CF-32F9-FC11A38421C8}"/>
              </a:ext>
            </a:extLst>
          </p:cNvPr>
          <p:cNvSpPr>
            <a:spLocks noGrp="1"/>
          </p:cNvSpPr>
          <p:nvPr>
            <p:ph type="sldNum" sz="quarter" idx="13"/>
          </p:nvPr>
        </p:nvSpPr>
        <p:spPr/>
        <p:txBody>
          <a:bodyPr/>
          <a:lstStyle/>
          <a:p>
            <a:fld id="{294A09A9-5501-47C1-A89A-A340965A2BE2}" type="slidenum">
              <a:rPr lang="en-US" smtClean="0"/>
              <a:pPr/>
              <a:t>9</a:t>
            </a:fld>
            <a:endParaRPr lang="en-US" dirty="0">
              <a:latin typeface="+mn-lt"/>
            </a:endParaRPr>
          </a:p>
        </p:txBody>
      </p:sp>
      <p:sp>
        <p:nvSpPr>
          <p:cNvPr id="8" name="Rectangle: Rounded Corners 7">
            <a:extLst>
              <a:ext uri="{FF2B5EF4-FFF2-40B4-BE49-F238E27FC236}">
                <a16:creationId xmlns:a16="http://schemas.microsoft.com/office/drawing/2014/main" xmlns="" id="{D8FCCC3C-64DF-0699-E811-0D958ABDF92F}"/>
              </a:ext>
            </a:extLst>
          </p:cNvPr>
          <p:cNvSpPr/>
          <p:nvPr/>
        </p:nvSpPr>
        <p:spPr>
          <a:xfrm>
            <a:off x="467360" y="381000"/>
            <a:ext cx="11308629"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just"/>
            <a:r>
              <a:rPr lang="en-US" altLang="en-US" sz="2400" b="1" dirty="0">
                <a:solidFill>
                  <a:srgbClr val="002060"/>
                </a:solidFill>
                <a:latin typeface="Arial" panose="020B0604020202020204" pitchFamily="34" charset="0"/>
                <a:cs typeface="Arial" panose="020B0604020202020204" pitchFamily="34" charset="0"/>
              </a:rPr>
              <a:t>3. </a:t>
            </a:r>
            <a:r>
              <a:rPr lang="en-US" altLang="en-US" sz="2400" b="1" dirty="0" err="1">
                <a:solidFill>
                  <a:srgbClr val="002060"/>
                </a:solidFill>
                <a:latin typeface="Arial" panose="020B0604020202020204" pitchFamily="34" charset="0"/>
                <a:cs typeface="Arial" panose="020B0604020202020204" pitchFamily="34" charset="0"/>
              </a:rPr>
              <a:t>Tỷ</a:t>
            </a:r>
            <a:r>
              <a:rPr lang="en-US" altLang="en-US" sz="2400" b="1" dirty="0">
                <a:solidFill>
                  <a:srgbClr val="002060"/>
                </a:solidFill>
                <a:latin typeface="Arial" panose="020B0604020202020204" pitchFamily="34" charset="0"/>
                <a:cs typeface="Arial" panose="020B0604020202020204" pitchFamily="34" charset="0"/>
              </a:rPr>
              <a:t> lệ </a:t>
            </a:r>
            <a:r>
              <a:rPr lang="en-US" altLang="en-US" sz="2400" b="1" dirty="0" err="1">
                <a:solidFill>
                  <a:srgbClr val="002060"/>
                </a:solidFill>
                <a:latin typeface="Arial" panose="020B0604020202020204" pitchFamily="34" charset="0"/>
                <a:cs typeface="Arial" panose="020B0604020202020204" pitchFamily="34" charset="0"/>
              </a:rPr>
              <a:t>CQNN</a:t>
            </a:r>
            <a:r>
              <a:rPr lang="en-US" altLang="en-US" sz="2400" b="1" dirty="0">
                <a:solidFill>
                  <a:srgbClr val="002060"/>
                </a:solidFill>
                <a:latin typeface="Arial" panose="020B0604020202020204" pitchFamily="34" charset="0"/>
                <a:cs typeface="Arial" panose="020B0604020202020204" pitchFamily="34" charset="0"/>
              </a:rPr>
              <a:t> các cấp hoàn thiện </a:t>
            </a:r>
            <a:r>
              <a:rPr lang="en-US" altLang="en-US" sz="2400" b="1" dirty="0" err="1">
                <a:solidFill>
                  <a:srgbClr val="002060"/>
                </a:solidFill>
                <a:latin typeface="Arial" panose="020B0604020202020204" pitchFamily="34" charset="0"/>
                <a:cs typeface="Arial" panose="020B0604020202020204" pitchFamily="34" charset="0"/>
              </a:rPr>
              <a:t>CQĐT</a:t>
            </a:r>
            <a:r>
              <a:rPr lang="en-US" altLang="en-US" sz="2400" b="1" dirty="0">
                <a:solidFill>
                  <a:srgbClr val="002060"/>
                </a:solidFill>
                <a:latin typeface="Arial" panose="020B0604020202020204" pitchFamily="34" charset="0"/>
                <a:cs typeface="Arial" panose="020B0604020202020204" pitchFamily="34" charset="0"/>
              </a:rPr>
              <a:t> tử </a:t>
            </a:r>
            <a:r>
              <a:rPr lang="" altLang="en-US" sz="2400" b="1" dirty="0">
                <a:solidFill>
                  <a:srgbClr val="002060"/>
                </a:solidFill>
                <a:latin typeface="Arial" panose="020B0604020202020204" pitchFamily="34" charset="0"/>
                <a:cs typeface="Arial" panose="020B0604020202020204" pitchFamily="34" charset="0"/>
              </a:rPr>
              <a:t>đ</a:t>
            </a:r>
            <a:r>
              <a:rPr lang="en-US" altLang="en-US" sz="2400" b="1" dirty="0">
                <a:solidFill>
                  <a:srgbClr val="002060"/>
                </a:solidFill>
                <a:latin typeface="Arial" panose="020B0604020202020204" pitchFamily="34" charset="0"/>
                <a:cs typeface="Arial" panose="020B0604020202020204" pitchFamily="34" charset="0"/>
              </a:rPr>
              <a:t>ạt 90%</a:t>
            </a:r>
            <a:r>
              <a:rPr lang="en-GB" b="1" dirty="0">
                <a:solidFill>
                  <a:srgbClr val="002060"/>
                </a:solidFill>
                <a:latin typeface="Arial" panose="020B0604020202020204" pitchFamily="34" charset="0"/>
                <a:cs typeface="Arial" panose="020B0604020202020204" pitchFamily="34" charset="0"/>
              </a:rPr>
              <a:t> </a:t>
            </a:r>
          </a:p>
        </p:txBody>
      </p:sp>
      <p:graphicFrame>
        <p:nvGraphicFramePr>
          <p:cNvPr id="9" name="Diagram 8">
            <a:extLst>
              <a:ext uri="{FF2B5EF4-FFF2-40B4-BE49-F238E27FC236}">
                <a16:creationId xmlns:a16="http://schemas.microsoft.com/office/drawing/2014/main" xmlns="" id="{AB9F51A1-5A02-3007-2034-E14E7BA42612}"/>
              </a:ext>
            </a:extLst>
          </p:cNvPr>
          <p:cNvGraphicFramePr/>
          <p:nvPr>
            <p:extLst>
              <p:ext uri="{D42A27DB-BD31-4B8C-83A1-F6EECF244321}">
                <p14:modId xmlns:p14="http://schemas.microsoft.com/office/powerpoint/2010/main" val="1935433724"/>
              </p:ext>
            </p:extLst>
          </p:nvPr>
        </p:nvGraphicFramePr>
        <p:xfrm>
          <a:off x="2032000" y="1853514"/>
          <a:ext cx="8128000" cy="42848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9355390"/>
      </p:ext>
    </p:extLst>
  </p:cSld>
  <p:clrMapOvr>
    <a:masterClrMapping/>
  </p:clrMapOvr>
</p:sld>
</file>

<file path=ppt/theme/theme1.xml><?xml version="1.0" encoding="utf-8"?>
<a:theme xmlns:a="http://schemas.openxmlformats.org/drawingml/2006/main" name="Theme1">
  <a:themeElements>
    <a:clrScheme name="Swiss">
      <a:dk1>
        <a:srgbClr val="000000"/>
      </a:dk1>
      <a:lt1>
        <a:srgbClr val="FFFFFF"/>
      </a:lt1>
      <a:dk2>
        <a:srgbClr val="E4E4E4"/>
      </a:dk2>
      <a:lt2>
        <a:srgbClr val="7CA655"/>
      </a:lt2>
      <a:accent1>
        <a:srgbClr val="A9D4DB"/>
      </a:accent1>
      <a:accent2>
        <a:srgbClr val="FBE284"/>
      </a:accent2>
      <a:accent3>
        <a:srgbClr val="4495A2"/>
      </a:accent3>
      <a:accent4>
        <a:srgbClr val="AA5881"/>
      </a:accent4>
      <a:accent5>
        <a:srgbClr val="E06742"/>
      </a:accent5>
      <a:accent6>
        <a:srgbClr val="F9D448"/>
      </a:accent6>
      <a:hlink>
        <a:srgbClr val="4495A2"/>
      </a:hlink>
      <a:folHlink>
        <a:srgbClr val="AA5881"/>
      </a:folHlink>
    </a:clrScheme>
    <a:fontScheme name="Custom 175">
      <a:majorFont>
        <a:latin typeface="Franklin Gothic Demi"/>
        <a:ea typeface=""/>
        <a:cs typeface=""/>
      </a:majorFont>
      <a:minorFont>
        <a:latin typeface="Franklin Gothic Book"/>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ometric annual presentation" id="{C1063DDD-BD45-4B17-8F67-69F4620CFA80}" vid="{EE925AA1-D437-4402-9126-83C3949115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8" ma:contentTypeDescription="Create a new document." ma:contentTypeScope="" ma:versionID="60f5a4f2d2b0abadcf532d48ebf9cb71">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7dd78129e6a1811f84807ad11c651531"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element ref="ns2: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element name="MediaServiceSystemTags" ma:index="32"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_ip_UnifiedCompliancePolicyUIAction xmlns="http://schemas.microsoft.com/sharepoint/v3" xsi:nil="true"/>
    <Image xmlns="71af3243-3dd4-4a8d-8c0d-dd76da1f02a5">
      <Url xsi:nil="true"/>
      <Description xsi:nil="true"/>
    </Image>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documentManagement>
</p:properties>
</file>

<file path=customXml/itemProps1.xml><?xml version="1.0" encoding="utf-8"?>
<ds:datastoreItem xmlns:ds="http://schemas.openxmlformats.org/officeDocument/2006/customXml" ds:itemID="{F1446DA3-37A7-4516-A4F6-8B99D0D312BF}">
  <ds:schemaRefs>
    <ds:schemaRef ds:uri="http://schemas.microsoft.com/sharepoint/v3/contenttype/forms"/>
  </ds:schemaRefs>
</ds:datastoreItem>
</file>

<file path=customXml/itemProps2.xml><?xml version="1.0" encoding="utf-8"?>
<ds:datastoreItem xmlns:ds="http://schemas.openxmlformats.org/officeDocument/2006/customXml" ds:itemID="{A6EBEE06-2B28-4E77-9CB6-A74873B392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71af3243-3dd4-4a8d-8c0d-dd76da1f02a5"/>
    <ds:schemaRef ds:uri="16c05727-aa75-4e4a-9b5f-8a80a1165891"/>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CC8E66C-AC30-44BA-8882-3290DF968F1F}">
  <ds:schemaRefs>
    <ds:schemaRef ds:uri="http://purl.org/dc/elements/1.1/"/>
    <ds:schemaRef ds:uri="http://schemas.microsoft.com/office/2006/metadata/properties"/>
    <ds:schemaRef ds:uri="http://schemas.microsoft.com/sharepoint/v3"/>
    <ds:schemaRef ds:uri="230e9df3-be65-4c73-a93b-d1236ebd677e"/>
    <ds:schemaRef ds:uri="http://purl.org/dc/terms/"/>
    <ds:schemaRef ds:uri="http://schemas.openxmlformats.org/package/2006/metadata/core-properties"/>
    <ds:schemaRef ds:uri="16c05727-aa75-4e4a-9b5f-8a80a1165891"/>
    <ds:schemaRef ds:uri="http://schemas.microsoft.com/office/2006/documentManagement/types"/>
    <ds:schemaRef ds:uri="http://schemas.microsoft.com/office/infopath/2007/PartnerControls"/>
    <ds:schemaRef ds:uri="71af3243-3dd4-4a8d-8c0d-dd76da1f02a5"/>
    <ds:schemaRef ds:uri="http://www.w3.org/XML/1998/namespace"/>
    <ds:schemaRef ds:uri="http://purl.org/dc/dcmitype/"/>
  </ds:schemaRefs>
</ds:datastoreItem>
</file>

<file path=docMetadata/LabelInfo.xml><?xml version="1.0" encoding="utf-8"?>
<clbl:labelList xmlns:clbl="http://schemas.microsoft.com/office/2020/mipLabelMetadata"/>
</file>

<file path=docProps/app.xml><?xml version="1.0" encoding="utf-8"?>
<Properties xmlns="http://schemas.openxmlformats.org/officeDocument/2006/extended-properties" xmlns:vt="http://schemas.openxmlformats.org/officeDocument/2006/docPropsVTypes">
  <Template>{04DD2CFA-AE85-46ED-8192-E40D09072ED8}tf78853419_win32</Template>
  <TotalTime>529</TotalTime>
  <Words>1655</Words>
  <Application>Microsoft Office PowerPoint</Application>
  <PresentationFormat>Widescreen</PresentationFormat>
  <Paragraphs>145</Paragraphs>
  <Slides>20</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Arial</vt:lpstr>
      <vt:lpstr>Calibri</vt:lpstr>
      <vt:lpstr>Courier New</vt:lpstr>
      <vt:lpstr>Franklin Gothic Book</vt:lpstr>
      <vt:lpstr>Franklin Gothic Demi</vt:lpstr>
      <vt:lpstr>Times New Roman</vt:lpstr>
      <vt:lpstr>Wingdings</vt:lpstr>
      <vt:lpstr>Theme1</vt:lpstr>
      <vt:lpstr>Kết quả triển khai hoàn thiện chính quyền điện tử của các cơ quan Nhà nước trên địa bàn tỉnh An Giang</vt:lpstr>
      <vt:lpstr>Nội dung</vt:lpstr>
      <vt:lpstr>1. Kết quả triển khai thực hiện</vt:lpstr>
      <vt:lpstr>PowerPoint Presentation</vt:lpstr>
      <vt:lpstr>1. Hoàn thiện Chính quyền điện tử cấp tỉnh</vt:lpstr>
      <vt:lpstr>2. Hoàn thiện CQĐT các cơ quan, đơn vị, địa phương</vt:lpstr>
      <vt:lpstr>2. Hoàn thiện CQĐT các cơ quan, đơn vị, địa phương</vt:lpstr>
      <vt:lpstr>2. Hoàn thiện CQĐT các cơ quan, đơn vị, địa phương</vt:lpstr>
      <vt:lpstr>PowerPoint Presentation</vt:lpstr>
      <vt:lpstr>2. Khó khăn hạn chế</vt:lpstr>
      <vt:lpstr>PowerPoint Presentation</vt:lpstr>
      <vt:lpstr>PowerPoint Presentation</vt:lpstr>
      <vt:lpstr>PowerPoint Presentation</vt:lpstr>
      <vt:lpstr>3. Phương hướng năm 2025 </vt:lpstr>
      <vt:lpstr>PowerPoint Presentation</vt:lpstr>
      <vt:lpstr>PowerPoint Presentation</vt:lpstr>
      <vt:lpstr>PowerPoint Presentation</vt:lpstr>
      <vt:lpstr>PowerPoint Presentation</vt:lpstr>
      <vt:lpstr>PowerPoint Presentation</vt:lpstr>
      <vt:lpstr>CẢM ƠN!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Giải pháp thực hiện chỉ tiêu cơ quan nhà nước các cấp hoàn thiện  chính quyền điện tử theo Nghị quyết của Tỉnh Đảng bộ An Giang  (nhiệm kỳ 2020 - 2025)</dc:title>
  <dc:creator>Ngô Trần Phương Linh</dc:creator>
  <cp:lastModifiedBy>nthai</cp:lastModifiedBy>
  <cp:revision>57</cp:revision>
  <dcterms:created xsi:type="dcterms:W3CDTF">2024-01-05T08:23:32Z</dcterms:created>
  <dcterms:modified xsi:type="dcterms:W3CDTF">2025-02-24T01:24:33Z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MediaServiceImageTags">
    <vt:lpwstr/>
  </property>
</Properties>
</file>