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4166" r:id="rId2"/>
    <p:sldMasterId id="2147484178" r:id="rId3"/>
  </p:sldMasterIdLst>
  <p:notesMasterIdLst>
    <p:notesMasterId r:id="rId36"/>
  </p:notesMasterIdLst>
  <p:handoutMasterIdLst>
    <p:handoutMasterId r:id="rId37"/>
  </p:handoutMasterIdLst>
  <p:sldIdLst>
    <p:sldId id="5396" r:id="rId4"/>
    <p:sldId id="5694" r:id="rId5"/>
    <p:sldId id="5770" r:id="rId6"/>
    <p:sldId id="5710" r:id="rId7"/>
    <p:sldId id="5981" r:id="rId8"/>
    <p:sldId id="5979" r:id="rId9"/>
    <p:sldId id="5980" r:id="rId10"/>
    <p:sldId id="5624" r:id="rId11"/>
    <p:sldId id="5644" r:id="rId12"/>
    <p:sldId id="5655" r:id="rId13"/>
    <p:sldId id="5754" r:id="rId14"/>
    <p:sldId id="5658" r:id="rId15"/>
    <p:sldId id="5721" r:id="rId16"/>
    <p:sldId id="5659" r:id="rId17"/>
    <p:sldId id="5772" r:id="rId18"/>
    <p:sldId id="5728" r:id="rId19"/>
    <p:sldId id="5756" r:id="rId20"/>
    <p:sldId id="5782" r:id="rId21"/>
    <p:sldId id="5950" r:id="rId22"/>
    <p:sldId id="5696" r:id="rId23"/>
    <p:sldId id="5663" r:id="rId24"/>
    <p:sldId id="5682" r:id="rId25"/>
    <p:sldId id="5752" r:id="rId26"/>
    <p:sldId id="5693" r:id="rId27"/>
    <p:sldId id="5953" r:id="rId28"/>
    <p:sldId id="5956" r:id="rId29"/>
    <p:sldId id="5955" r:id="rId30"/>
    <p:sldId id="5795" r:id="rId31"/>
    <p:sldId id="5747" r:id="rId32"/>
    <p:sldId id="5722" r:id="rId33"/>
    <p:sldId id="5793" r:id="rId34"/>
    <p:sldId id="392" r:id="rId35"/>
  </p:sldIdLst>
  <p:sldSz cx="12192000" cy="6858000"/>
  <p:notesSz cx="6858000"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1F9"/>
    <a:srgbClr val="203864"/>
    <a:srgbClr val="006FBD"/>
    <a:srgbClr val="2F5597"/>
    <a:srgbClr val="FF5074"/>
    <a:srgbClr val="FE5900"/>
    <a:srgbClr val="00FF00"/>
    <a:srgbClr val="BDD7EE"/>
    <a:srgbClr val="FFFFFF"/>
    <a:srgbClr val="006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73552" autoAdjust="0"/>
  </p:normalViewPr>
  <p:slideViewPr>
    <p:cSldViewPr snapToGrid="0">
      <p:cViewPr varScale="1">
        <p:scale>
          <a:sx n="62" d="100"/>
          <a:sy n="62" d="100"/>
        </p:scale>
        <p:origin x="1410" y="3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36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4" y="1"/>
            <a:ext cx="2971800" cy="463647"/>
          </a:xfrm>
          <a:prstGeom prst="rect">
            <a:avLst/>
          </a:prstGeom>
        </p:spPr>
        <p:txBody>
          <a:bodyPr vert="horz" lIns="91440" tIns="45720" rIns="91440" bIns="45720" rtlCol="0"/>
          <a:lstStyle>
            <a:lvl1pPr algn="r">
              <a:defRPr sz="1200"/>
            </a:lvl1pPr>
          </a:lstStyle>
          <a:p>
            <a:fld id="{CE80133D-A064-42F6-9C8C-9A765784EDF5}" type="datetimeFigureOut">
              <a:rPr lang="en-US" smtClean="0"/>
              <a:t>14/10/2024</a:t>
            </a:fld>
            <a:endParaRPr lang="en-US"/>
          </a:p>
        </p:txBody>
      </p:sp>
      <p:sp>
        <p:nvSpPr>
          <p:cNvPr id="4" name="Footer Placeholder 3"/>
          <p:cNvSpPr>
            <a:spLocks noGrp="1"/>
          </p:cNvSpPr>
          <p:nvPr>
            <p:ph type="ftr" sz="quarter" idx="2"/>
          </p:nvPr>
        </p:nvSpPr>
        <p:spPr>
          <a:xfrm>
            <a:off x="0" y="8777194"/>
            <a:ext cx="2971800" cy="4636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777194"/>
            <a:ext cx="2971800" cy="463645"/>
          </a:xfrm>
          <a:prstGeom prst="rect">
            <a:avLst/>
          </a:prstGeom>
        </p:spPr>
        <p:txBody>
          <a:bodyPr vert="horz" lIns="91440" tIns="45720" rIns="91440" bIns="45720" rtlCol="0" anchor="b"/>
          <a:lstStyle>
            <a:lvl1pPr algn="r">
              <a:defRPr sz="1200"/>
            </a:lvl1pPr>
          </a:lstStyle>
          <a:p>
            <a:fld id="{2ABC3F77-B101-45EA-8B0D-FD2C92E91492}" type="slidenum">
              <a:rPr lang="en-US" smtClean="0"/>
              <a:t>‹#›</a:t>
            </a:fld>
            <a:endParaRPr lang="en-US"/>
          </a:p>
        </p:txBody>
      </p:sp>
    </p:spTree>
    <p:extLst>
      <p:ext uri="{BB962C8B-B14F-4D97-AF65-F5344CB8AC3E}">
        <p14:creationId xmlns:p14="http://schemas.microsoft.com/office/powerpoint/2010/main" val="2878198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36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4" y="1"/>
            <a:ext cx="2971800" cy="463647"/>
          </a:xfrm>
          <a:prstGeom prst="rect">
            <a:avLst/>
          </a:prstGeom>
        </p:spPr>
        <p:txBody>
          <a:bodyPr vert="horz" lIns="91440" tIns="45720" rIns="91440" bIns="45720" rtlCol="0"/>
          <a:lstStyle>
            <a:lvl1pPr algn="r">
              <a:defRPr sz="1200"/>
            </a:lvl1pPr>
          </a:lstStyle>
          <a:p>
            <a:fld id="{9ECF15BE-A878-4939-9A3E-385F4C2A766A}" type="datetimeFigureOut">
              <a:rPr lang="en-US" smtClean="0"/>
              <a:t>14/10/2024</a:t>
            </a:fld>
            <a:endParaRPr lang="en-US"/>
          </a:p>
        </p:txBody>
      </p:sp>
      <p:sp>
        <p:nvSpPr>
          <p:cNvPr id="4" name="Slide Image Placeholder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7152"/>
            <a:ext cx="5486400" cy="363858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4"/>
            <a:ext cx="2971800" cy="46364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777194"/>
            <a:ext cx="2971800" cy="463645"/>
          </a:xfrm>
          <a:prstGeom prst="rect">
            <a:avLst/>
          </a:prstGeom>
        </p:spPr>
        <p:txBody>
          <a:bodyPr vert="horz" lIns="91440" tIns="45720" rIns="91440" bIns="45720" rtlCol="0" anchor="b"/>
          <a:lstStyle>
            <a:lvl1pPr algn="r">
              <a:defRPr sz="1200"/>
            </a:lvl1pPr>
          </a:lstStyle>
          <a:p>
            <a:fld id="{AAD203AE-4DE9-4F47-9F73-975E0A038EDB}" type="slidenum">
              <a:rPr lang="en-US" smtClean="0"/>
              <a:t>‹#›</a:t>
            </a:fld>
            <a:endParaRPr lang="en-US"/>
          </a:p>
        </p:txBody>
      </p:sp>
    </p:spTree>
    <p:extLst>
      <p:ext uri="{BB962C8B-B14F-4D97-AF65-F5344CB8AC3E}">
        <p14:creationId xmlns:p14="http://schemas.microsoft.com/office/powerpoint/2010/main" val="2046779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AAD203AE-4DE9-4F47-9F73-975E0A038EDB}" type="slidenum">
              <a:rPr lang="en-US" smtClean="0"/>
              <a:t>1</a:t>
            </a:fld>
            <a:endParaRPr lang="en-US"/>
          </a:p>
        </p:txBody>
      </p:sp>
    </p:spTree>
    <p:extLst>
      <p:ext uri="{BB962C8B-B14F-4D97-AF65-F5344CB8AC3E}">
        <p14:creationId xmlns:p14="http://schemas.microsoft.com/office/powerpoint/2010/main" val="1415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Clr>
                <a:srgbClr val="000000"/>
              </a:buClr>
            </a:pPr>
            <a:endParaRPr lang="en-US" sz="1200" b="0" i="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72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227943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151471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08167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t>
            </a:r>
            <a:endParaRPr lang="en-US" sz="1200" b="0" i="0" u="none" strike="noStrike" kern="1200" baseline="0" dirty="0">
              <a:solidFill>
                <a:schemeClr val="tx1"/>
              </a:solidFill>
              <a:effectLst/>
              <a:latin typeface="+mn-lt"/>
              <a:ea typeface="+mn-ea"/>
              <a:cs typeface="+mn-cs"/>
            </a:endParaRPr>
          </a:p>
          <a:p>
            <a:pPr marL="0" indent="0">
              <a:buNone/>
            </a:pP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512012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68523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125793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978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833717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00514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203AE-4DE9-4F47-9F73-975E0A038EDB}" type="slidenum">
              <a:rPr lang="en-US" smtClean="0"/>
              <a:t>2</a:t>
            </a:fld>
            <a:endParaRPr lang="en-US"/>
          </a:p>
        </p:txBody>
      </p:sp>
    </p:spTree>
    <p:extLst>
      <p:ext uri="{BB962C8B-B14F-4D97-AF65-F5344CB8AC3E}">
        <p14:creationId xmlns:p14="http://schemas.microsoft.com/office/powerpoint/2010/main" val="1037109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6828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668596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56444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614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878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800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197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53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3304753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7E17-4D3E-4DF8-80D4-FCA3889435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143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634452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872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00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022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F3803-D419-4994-A8B7-77576D461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0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26405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A2F3803-D419-4994-A8B7-77576D461289}"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648049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DF1F9"/>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88B6EBB-D8B3-8B68-7232-9041D72DDDF2}"/>
              </a:ext>
            </a:extLst>
          </p:cNvPr>
          <p:cNvGrpSpPr/>
          <p:nvPr userDrawn="1"/>
        </p:nvGrpSpPr>
        <p:grpSpPr>
          <a:xfrm>
            <a:off x="328296" y="0"/>
            <a:ext cx="10278998" cy="863600"/>
            <a:chOff x="5310186" y="3281362"/>
            <a:chExt cx="2667993" cy="224154"/>
          </a:xfrm>
        </p:grpSpPr>
        <p:pic>
          <p:nvPicPr>
            <p:cNvPr id="5" name="Graphic 7">
              <a:extLst>
                <a:ext uri="{FF2B5EF4-FFF2-40B4-BE49-F238E27FC236}">
                  <a16:creationId xmlns:a16="http://schemas.microsoft.com/office/drawing/2014/main" id="{7E0FCF46-ED80-C92D-45FF-3492E0B3DFD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339"/>
            <a:stretch/>
          </p:blipFill>
          <p:spPr>
            <a:xfrm>
              <a:off x="5312824" y="3357562"/>
              <a:ext cx="2619665" cy="142875"/>
            </a:xfrm>
            <a:prstGeom prst="rect">
              <a:avLst/>
            </a:prstGeom>
          </p:spPr>
        </p:pic>
        <p:pic>
          <p:nvPicPr>
            <p:cNvPr id="6" name="Graphic 8">
              <a:extLst>
                <a:ext uri="{FF2B5EF4-FFF2-40B4-BE49-F238E27FC236}">
                  <a16:creationId xmlns:a16="http://schemas.microsoft.com/office/drawing/2014/main" id="{C06C6108-F26F-2006-1D78-DF042C4F0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54354" y="3362641"/>
              <a:ext cx="123825" cy="142875"/>
            </a:xfrm>
            <a:prstGeom prst="rect">
              <a:avLst/>
            </a:prstGeom>
          </p:spPr>
        </p:pic>
        <p:pic>
          <p:nvPicPr>
            <p:cNvPr id="7" name="Graphic 9">
              <a:extLst>
                <a:ext uri="{FF2B5EF4-FFF2-40B4-BE49-F238E27FC236}">
                  <a16:creationId xmlns:a16="http://schemas.microsoft.com/office/drawing/2014/main" id="{C9F1AFD8-D129-9B4B-76CB-5FA563053D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10186" y="3281362"/>
              <a:ext cx="238125" cy="219075"/>
            </a:xfrm>
            <a:prstGeom prst="rect">
              <a:avLst/>
            </a:prstGeom>
          </p:spPr>
        </p:pic>
      </p:grpSp>
    </p:spTree>
    <p:extLst>
      <p:ext uri="{BB962C8B-B14F-4D97-AF65-F5344CB8AC3E}">
        <p14:creationId xmlns:p14="http://schemas.microsoft.com/office/powerpoint/2010/main" val="92992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F22D-0403-0227-1B8E-33F8DCCF96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5E29D-B797-738D-9365-22A05CFA4D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3E538-6BDE-F671-47E8-2BD1ABB46ACB}"/>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5" name="Footer Placeholder 4">
            <a:extLst>
              <a:ext uri="{FF2B5EF4-FFF2-40B4-BE49-F238E27FC236}">
                <a16:creationId xmlns:a16="http://schemas.microsoft.com/office/drawing/2014/main" id="{C375B89D-9283-828E-B69F-CF45B4F67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ED7AA9-4D51-CC33-CF01-690CC95EB142}"/>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1432864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D7D256-0E2C-0AEA-9030-E9FDBBE7AF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AA6050-791D-FD9B-0F34-4254E34D337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30DC6-A7B8-8854-3B02-C7CF3D96682A}"/>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5" name="Footer Placeholder 4">
            <a:extLst>
              <a:ext uri="{FF2B5EF4-FFF2-40B4-BE49-F238E27FC236}">
                <a16:creationId xmlns:a16="http://schemas.microsoft.com/office/drawing/2014/main" id="{EA2EEA03-8AEF-A6F5-CAAC-D7285D5360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2BEE90-2533-0521-B731-4138D2E65458}"/>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3691060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2A55-271B-3788-0BD7-9DE4539F18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32089B4-B685-30F4-44E0-8181DB71BC1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20CC7-F8AE-7AA0-E2B6-5D7FAFDB5889}"/>
              </a:ext>
            </a:extLst>
          </p:cNvPr>
          <p:cNvSpPr>
            <a:spLocks noGrp="1"/>
          </p:cNvSpPr>
          <p:nvPr>
            <p:ph type="dt" sz="half" idx="10"/>
          </p:nvPr>
        </p:nvSpPr>
        <p:spPr>
          <a:xfrm>
            <a:off x="838200" y="6356350"/>
            <a:ext cx="2743200" cy="365125"/>
          </a:xfrm>
          <a:prstGeom prst="rect">
            <a:avLst/>
          </a:prstGeom>
        </p:spPr>
        <p:txBody>
          <a:bodyPr/>
          <a:lstStyle/>
          <a:p>
            <a:fld id="{D7BB33B2-3917-422D-B7F1-F9395B26D2C0}" type="datetimeFigureOut">
              <a:rPr lang="en-US" smtClean="0"/>
              <a:t>14/10/2024</a:t>
            </a:fld>
            <a:endParaRPr lang="en-US"/>
          </a:p>
        </p:txBody>
      </p:sp>
      <p:sp>
        <p:nvSpPr>
          <p:cNvPr id="5" name="Footer Placeholder 4">
            <a:extLst>
              <a:ext uri="{FF2B5EF4-FFF2-40B4-BE49-F238E27FC236}">
                <a16:creationId xmlns:a16="http://schemas.microsoft.com/office/drawing/2014/main" id="{50C3F8B7-78AE-932A-BF43-034A11E6B0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B64E04-CF1A-A461-495D-2C8F9669758C}"/>
              </a:ext>
            </a:extLst>
          </p:cNvPr>
          <p:cNvSpPr>
            <a:spLocks noGrp="1"/>
          </p:cNvSpPr>
          <p:nvPr>
            <p:ph type="sldNum" sz="quarter" idx="12"/>
          </p:nvPr>
        </p:nvSpPr>
        <p:spPr/>
        <p:txBody>
          <a:bodyPr/>
          <a:lstStyle/>
          <a:p>
            <a:fld id="{DA0CBA5D-338C-40D6-80B3-0EBD4B36B412}" type="slidenum">
              <a:rPr lang="en-US" smtClean="0"/>
              <a:t>‹#›</a:t>
            </a:fld>
            <a:endParaRPr lang="en-US"/>
          </a:p>
        </p:txBody>
      </p:sp>
    </p:spTree>
    <p:extLst>
      <p:ext uri="{BB962C8B-B14F-4D97-AF65-F5344CB8AC3E}">
        <p14:creationId xmlns:p14="http://schemas.microsoft.com/office/powerpoint/2010/main" val="1202873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11560205" y="305131"/>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grpSp>
        <p:nvGrpSpPr>
          <p:cNvPr id="6" name="Group 5"/>
          <p:cNvGrpSpPr/>
          <p:nvPr userDrawn="1"/>
        </p:nvGrpSpPr>
        <p:grpSpPr>
          <a:xfrm>
            <a:off x="347419" y="6409324"/>
            <a:ext cx="224082" cy="221156"/>
            <a:chOff x="4328868" y="5502988"/>
            <a:chExt cx="500307" cy="493774"/>
          </a:xfrm>
        </p:grpSpPr>
        <p:sp>
          <p:nvSpPr>
            <p:cNvPr id="8"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0" name="Group 9"/>
          <p:cNvGrpSpPr/>
          <p:nvPr userDrawn="1"/>
        </p:nvGrpSpPr>
        <p:grpSpPr>
          <a:xfrm flipH="1">
            <a:off x="933709" y="6409324"/>
            <a:ext cx="224082" cy="221156"/>
            <a:chOff x="4328868" y="5502988"/>
            <a:chExt cx="500307" cy="493774"/>
          </a:xfrm>
        </p:grpSpPr>
        <p:sp>
          <p:nvSpPr>
            <p:cNvPr id="11"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4" name="Straight Connector 3"/>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116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909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EDF1F9"/>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8B6EBB-D8B3-8B68-7232-9041D72DDDF2}"/>
              </a:ext>
            </a:extLst>
          </p:cNvPr>
          <p:cNvGrpSpPr/>
          <p:nvPr userDrawn="1"/>
        </p:nvGrpSpPr>
        <p:grpSpPr>
          <a:xfrm>
            <a:off x="328296" y="0"/>
            <a:ext cx="10278998" cy="863600"/>
            <a:chOff x="5310186" y="3281362"/>
            <a:chExt cx="2667993" cy="224154"/>
          </a:xfrm>
        </p:grpSpPr>
        <p:pic>
          <p:nvPicPr>
            <p:cNvPr id="6" name="Graphic 7">
              <a:extLst>
                <a:ext uri="{FF2B5EF4-FFF2-40B4-BE49-F238E27FC236}">
                  <a16:creationId xmlns:a16="http://schemas.microsoft.com/office/drawing/2014/main" id="{7E0FCF46-ED80-C92D-45FF-3492E0B3DFD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339"/>
            <a:stretch/>
          </p:blipFill>
          <p:spPr>
            <a:xfrm>
              <a:off x="5312824" y="3357562"/>
              <a:ext cx="2619665" cy="142875"/>
            </a:xfrm>
            <a:prstGeom prst="rect">
              <a:avLst/>
            </a:prstGeom>
          </p:spPr>
        </p:pic>
        <p:pic>
          <p:nvPicPr>
            <p:cNvPr id="7" name="Graphic 8">
              <a:extLst>
                <a:ext uri="{FF2B5EF4-FFF2-40B4-BE49-F238E27FC236}">
                  <a16:creationId xmlns:a16="http://schemas.microsoft.com/office/drawing/2014/main" id="{C06C6108-F26F-2006-1D78-DF042C4F0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54354" y="3362641"/>
              <a:ext cx="123825" cy="142875"/>
            </a:xfrm>
            <a:prstGeom prst="rect">
              <a:avLst/>
            </a:prstGeom>
          </p:spPr>
        </p:pic>
        <p:pic>
          <p:nvPicPr>
            <p:cNvPr id="8" name="Graphic 9">
              <a:extLst>
                <a:ext uri="{FF2B5EF4-FFF2-40B4-BE49-F238E27FC236}">
                  <a16:creationId xmlns:a16="http://schemas.microsoft.com/office/drawing/2014/main" id="{C9F1AFD8-D129-9B4B-76CB-5FA563053D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10186" y="3281362"/>
              <a:ext cx="238125" cy="219075"/>
            </a:xfrm>
            <a:prstGeom prst="rect">
              <a:avLst/>
            </a:prstGeom>
          </p:spPr>
        </p:pic>
      </p:grpSp>
    </p:spTree>
    <p:extLst>
      <p:ext uri="{BB962C8B-B14F-4D97-AF65-F5344CB8AC3E}">
        <p14:creationId xmlns:p14="http://schemas.microsoft.com/office/powerpoint/2010/main" val="4280977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661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DF1F9"/>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88B6EBB-D8B3-8B68-7232-9041D72DDDF2}"/>
              </a:ext>
            </a:extLst>
          </p:cNvPr>
          <p:cNvGrpSpPr/>
          <p:nvPr userDrawn="1"/>
        </p:nvGrpSpPr>
        <p:grpSpPr>
          <a:xfrm>
            <a:off x="328295" y="0"/>
            <a:ext cx="9524414" cy="863600"/>
            <a:chOff x="5310186" y="3281362"/>
            <a:chExt cx="2472135" cy="224154"/>
          </a:xfrm>
        </p:grpSpPr>
        <p:pic>
          <p:nvPicPr>
            <p:cNvPr id="8" name="Graphic 7">
              <a:extLst>
                <a:ext uri="{FF2B5EF4-FFF2-40B4-BE49-F238E27FC236}">
                  <a16:creationId xmlns:a16="http://schemas.microsoft.com/office/drawing/2014/main" id="{7E0FCF46-ED80-C92D-45FF-3492E0B3DFD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339"/>
            <a:stretch/>
          </p:blipFill>
          <p:spPr>
            <a:xfrm>
              <a:off x="5312824" y="3357562"/>
              <a:ext cx="2409823" cy="142875"/>
            </a:xfrm>
            <a:prstGeom prst="rect">
              <a:avLst/>
            </a:prstGeom>
          </p:spPr>
        </p:pic>
        <p:pic>
          <p:nvPicPr>
            <p:cNvPr id="9" name="Graphic 8">
              <a:extLst>
                <a:ext uri="{FF2B5EF4-FFF2-40B4-BE49-F238E27FC236}">
                  <a16:creationId xmlns:a16="http://schemas.microsoft.com/office/drawing/2014/main" id="{C06C6108-F26F-2006-1D78-DF042C4F0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8496" y="3362641"/>
              <a:ext cx="123825" cy="142875"/>
            </a:xfrm>
            <a:prstGeom prst="rect">
              <a:avLst/>
            </a:prstGeom>
          </p:spPr>
        </p:pic>
        <p:pic>
          <p:nvPicPr>
            <p:cNvPr id="10" name="Graphic 9">
              <a:extLst>
                <a:ext uri="{FF2B5EF4-FFF2-40B4-BE49-F238E27FC236}">
                  <a16:creationId xmlns:a16="http://schemas.microsoft.com/office/drawing/2014/main" id="{C9F1AFD8-D129-9B4B-76CB-5FA563053D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10186" y="3281362"/>
              <a:ext cx="238125" cy="219075"/>
            </a:xfrm>
            <a:prstGeom prst="rect">
              <a:avLst/>
            </a:prstGeom>
          </p:spPr>
        </p:pic>
      </p:grpSp>
    </p:spTree>
    <p:extLst>
      <p:ext uri="{BB962C8B-B14F-4D97-AF65-F5344CB8AC3E}">
        <p14:creationId xmlns:p14="http://schemas.microsoft.com/office/powerpoint/2010/main" val="171425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880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AAA0-56AA-2DDF-60B2-09A999AA2C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544C5D-B956-C6C0-CF1F-0EE14B5BA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650A37-6A0B-8E4C-CCEF-D470C4FB0828}"/>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5" name="Footer Placeholder 4">
            <a:extLst>
              <a:ext uri="{FF2B5EF4-FFF2-40B4-BE49-F238E27FC236}">
                <a16:creationId xmlns:a16="http://schemas.microsoft.com/office/drawing/2014/main" id="{EB6E2EB9-FEEC-8FAD-80B4-5F6605E82B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5306CA-FD2E-44DC-6E35-60F9AB56DF64}"/>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244430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569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4677-1E9D-F707-2CFA-F4C057720F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A74CF3-94C3-8F21-24EC-347514082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2817D-3C33-10E8-B12B-629C49FC2EF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B05FB7-29FA-297B-C74A-105675530864}"/>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6" name="Footer Placeholder 5">
            <a:extLst>
              <a:ext uri="{FF2B5EF4-FFF2-40B4-BE49-F238E27FC236}">
                <a16:creationId xmlns:a16="http://schemas.microsoft.com/office/drawing/2014/main" id="{DE64170E-7712-38BE-3D24-0B999882DB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6CE5C1-B717-B4ED-C665-A20A9F95C058}"/>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1433798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F108-41E6-4D32-F8F9-5D5AABE3164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8BE950-E836-12AA-45D3-70054528AC2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BAE7F3-F836-34A9-467D-8D0767CF773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2578D9-0A51-0EBC-BAEB-9AF91E65DC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C3E26-73FA-A306-812D-6106C698B2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D5E29-68F0-24BD-2D1E-E41EA035E767}"/>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8" name="Footer Placeholder 7">
            <a:extLst>
              <a:ext uri="{FF2B5EF4-FFF2-40B4-BE49-F238E27FC236}">
                <a16:creationId xmlns:a16="http://schemas.microsoft.com/office/drawing/2014/main" id="{61A9C69B-584B-174B-B513-059A2672C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FB8FE6-C315-21CA-9287-5D98D9B770DA}"/>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91849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535E-D39F-619D-D45E-502BECA22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388BA3-88B4-C97C-144B-409C8522E1E4}"/>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4" name="Footer Placeholder 3">
            <a:extLst>
              <a:ext uri="{FF2B5EF4-FFF2-40B4-BE49-F238E27FC236}">
                <a16:creationId xmlns:a16="http://schemas.microsoft.com/office/drawing/2014/main" id="{3B52D958-22D9-3209-1B25-DD85C43DE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B33F61-804D-0960-D868-71CBD7D6FA21}"/>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1099423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652966-1F78-4876-9996-DA1D05DC2C4C}"/>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3" name="Footer Placeholder 2">
            <a:extLst>
              <a:ext uri="{FF2B5EF4-FFF2-40B4-BE49-F238E27FC236}">
                <a16:creationId xmlns:a16="http://schemas.microsoft.com/office/drawing/2014/main" id="{FEDEBF0B-900C-E0D7-C1E0-81E69A40B8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C7916BD-8FAC-AB0D-360A-2B073B28B635}"/>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171999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3DCF8-7E2A-FCA1-83B3-69672F8E73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186E30-5304-FE44-409F-FA5A80B8F9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9BBC33-CB13-520A-93B2-843FE1872D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D4D15-814C-7198-EBAF-BE47BC5B796F}"/>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6" name="Footer Placeholder 5">
            <a:extLst>
              <a:ext uri="{FF2B5EF4-FFF2-40B4-BE49-F238E27FC236}">
                <a16:creationId xmlns:a16="http://schemas.microsoft.com/office/drawing/2014/main" id="{40EE735E-801B-9887-2FBA-8AE9D89050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A9F24-2C58-F6F0-BE0C-8E977745FD3A}"/>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3826796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DFA5-E058-B4FC-5D86-BDA28912AF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573D64-D306-03BD-3C54-40B3C3ECB9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D0B66-B82F-E233-2627-2C5A63503A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1D2AA5-FF76-5180-8042-4B59A34F9DAE}"/>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6" name="Footer Placeholder 5">
            <a:extLst>
              <a:ext uri="{FF2B5EF4-FFF2-40B4-BE49-F238E27FC236}">
                <a16:creationId xmlns:a16="http://schemas.microsoft.com/office/drawing/2014/main" id="{445B609F-0DFF-2022-5D7C-A95F89CCE5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FC85DE-C613-B6C1-6755-301B51F09442}"/>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354350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F22D-0403-0227-1B8E-33F8DCCF96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5E29D-B797-738D-9365-22A05CFA4D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3E538-6BDE-F671-47E8-2BD1ABB46ACB}"/>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5" name="Footer Placeholder 4">
            <a:extLst>
              <a:ext uri="{FF2B5EF4-FFF2-40B4-BE49-F238E27FC236}">
                <a16:creationId xmlns:a16="http://schemas.microsoft.com/office/drawing/2014/main" id="{C375B89D-9283-828E-B69F-CF45B4F67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ED7AA9-4D51-CC33-CF01-690CC95EB142}"/>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3521583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D7D256-0E2C-0AEA-9030-E9FDBBE7AF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AA6050-791D-FD9B-0F34-4254E34D337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30DC6-A7B8-8854-3B02-C7CF3D96682A}"/>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5" name="Footer Placeholder 4">
            <a:extLst>
              <a:ext uri="{FF2B5EF4-FFF2-40B4-BE49-F238E27FC236}">
                <a16:creationId xmlns:a16="http://schemas.microsoft.com/office/drawing/2014/main" id="{EA2EEA03-8AEF-A6F5-CAAC-D7285D5360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2BEE90-2533-0521-B731-4138D2E65458}"/>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598965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DF1F9"/>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88B6EBB-D8B3-8B68-7232-9041D72DDDF2}"/>
              </a:ext>
            </a:extLst>
          </p:cNvPr>
          <p:cNvGrpSpPr/>
          <p:nvPr userDrawn="1"/>
        </p:nvGrpSpPr>
        <p:grpSpPr>
          <a:xfrm>
            <a:off x="328295" y="0"/>
            <a:ext cx="9524414" cy="863600"/>
            <a:chOff x="5310186" y="3281362"/>
            <a:chExt cx="2472135" cy="224154"/>
          </a:xfrm>
        </p:grpSpPr>
        <p:pic>
          <p:nvPicPr>
            <p:cNvPr id="8" name="Graphic 7">
              <a:extLst>
                <a:ext uri="{FF2B5EF4-FFF2-40B4-BE49-F238E27FC236}">
                  <a16:creationId xmlns:a16="http://schemas.microsoft.com/office/drawing/2014/main" id="{7E0FCF46-ED80-C92D-45FF-3492E0B3DFD1}"/>
                </a:ext>
              </a:extLst>
            </p:cNvPr>
            <p:cNvPicPr>
              <a:picLocks noChangeAspect="1"/>
            </p:cNvPicPr>
            <p:nvPr userDrawn="1"/>
          </p:nvPicPr>
          <p:blipFill rotWithShape="1">
            <a:blip r:embed="rId2"/>
            <a:srcRect b="36339"/>
            <a:stretch/>
          </p:blipFill>
          <p:spPr>
            <a:xfrm>
              <a:off x="5312824" y="3357562"/>
              <a:ext cx="2409823" cy="142875"/>
            </a:xfrm>
            <a:prstGeom prst="rect">
              <a:avLst/>
            </a:prstGeom>
          </p:spPr>
        </p:pic>
        <p:pic>
          <p:nvPicPr>
            <p:cNvPr id="9" name="Graphic 8">
              <a:extLst>
                <a:ext uri="{FF2B5EF4-FFF2-40B4-BE49-F238E27FC236}">
                  <a16:creationId xmlns:a16="http://schemas.microsoft.com/office/drawing/2014/main" id="{C06C6108-F26F-2006-1D78-DF042C4F0E4E}"/>
                </a:ext>
              </a:extLst>
            </p:cNvPr>
            <p:cNvPicPr>
              <a:picLocks noChangeAspect="1"/>
            </p:cNvPicPr>
            <p:nvPr userDrawn="1"/>
          </p:nvPicPr>
          <p:blipFill>
            <a:blip r:embed="rId3"/>
            <a:stretch>
              <a:fillRect/>
            </a:stretch>
          </p:blipFill>
          <p:spPr>
            <a:xfrm>
              <a:off x="7658496" y="3362641"/>
              <a:ext cx="123825" cy="142875"/>
            </a:xfrm>
            <a:prstGeom prst="rect">
              <a:avLst/>
            </a:prstGeom>
          </p:spPr>
        </p:pic>
        <p:pic>
          <p:nvPicPr>
            <p:cNvPr id="10" name="Graphic 9">
              <a:extLst>
                <a:ext uri="{FF2B5EF4-FFF2-40B4-BE49-F238E27FC236}">
                  <a16:creationId xmlns:a16="http://schemas.microsoft.com/office/drawing/2014/main" id="{C9F1AFD8-D129-9B4B-76CB-5FA563053D71}"/>
                </a:ext>
              </a:extLst>
            </p:cNvPr>
            <p:cNvPicPr>
              <a:picLocks noChangeAspect="1"/>
            </p:cNvPicPr>
            <p:nvPr userDrawn="1"/>
          </p:nvPicPr>
          <p:blipFill>
            <a:blip r:embed="rId4"/>
            <a:stretch>
              <a:fillRect/>
            </a:stretch>
          </p:blipFill>
          <p:spPr>
            <a:xfrm>
              <a:off x="5310186" y="3281362"/>
              <a:ext cx="238125" cy="219075"/>
            </a:xfrm>
            <a:prstGeom prst="rect">
              <a:avLst/>
            </a:prstGeom>
          </p:spPr>
        </p:pic>
      </p:grpSp>
    </p:spTree>
    <p:extLst>
      <p:ext uri="{BB962C8B-B14F-4D97-AF65-F5344CB8AC3E}">
        <p14:creationId xmlns:p14="http://schemas.microsoft.com/office/powerpoint/2010/main" val="1845156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45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AAA0-56AA-2DDF-60B2-09A999AA2C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544C5D-B956-C6C0-CF1F-0EE14B5BA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650A37-6A0B-8E4C-CCEF-D470C4FB0828}"/>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5" name="Footer Placeholder 4">
            <a:extLst>
              <a:ext uri="{FF2B5EF4-FFF2-40B4-BE49-F238E27FC236}">
                <a16:creationId xmlns:a16="http://schemas.microsoft.com/office/drawing/2014/main" id="{EB6E2EB9-FEEC-8FAD-80B4-5F6605E82B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5306CA-FD2E-44DC-6E35-60F9AB56DF64}"/>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2088393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AAA0-56AA-2DDF-60B2-09A999AA2C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544C5D-B956-C6C0-CF1F-0EE14B5BA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650A37-6A0B-8E4C-CCEF-D470C4FB0828}"/>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solidFill>
                  <a:prstClr val="black"/>
                </a:solidFill>
              </a:rPr>
              <a:pPr/>
              <a:t>14/10/2024</a:t>
            </a:fld>
            <a:endParaRPr lang="en-US">
              <a:solidFill>
                <a:prstClr val="black"/>
              </a:solidFill>
            </a:endParaRPr>
          </a:p>
        </p:txBody>
      </p:sp>
      <p:sp>
        <p:nvSpPr>
          <p:cNvPr id="5" name="Footer Placeholder 4">
            <a:extLst>
              <a:ext uri="{FF2B5EF4-FFF2-40B4-BE49-F238E27FC236}">
                <a16:creationId xmlns:a16="http://schemas.microsoft.com/office/drawing/2014/main" id="{EB6E2EB9-FEEC-8FAD-80B4-5F6605E82B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0B5306CA-FD2E-44DC-6E35-60F9AB56DF64}"/>
              </a:ext>
            </a:extLst>
          </p:cNvPr>
          <p:cNvSpPr>
            <a:spLocks noGrp="1"/>
          </p:cNvSpPr>
          <p:nvPr>
            <p:ph type="sldNum" sz="quarter" idx="12"/>
          </p:nvPr>
        </p:nvSpPr>
        <p:spPr/>
        <p:txBody>
          <a:bodyPr/>
          <a:lstStyle/>
          <a:p>
            <a:fld id="{7282EF1E-8224-4514-B1B6-B71A70F35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414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4677-1E9D-F707-2CFA-F4C057720F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A74CF3-94C3-8F21-24EC-347514082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2817D-3C33-10E8-B12B-629C49FC2EF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B05FB7-29FA-297B-C74A-105675530864}"/>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solidFill>
                  <a:prstClr val="black"/>
                </a:solidFill>
              </a:rPr>
              <a:pPr/>
              <a:t>14/10/2024</a:t>
            </a:fld>
            <a:endParaRPr lang="en-US">
              <a:solidFill>
                <a:prstClr val="black"/>
              </a:solidFill>
            </a:endParaRPr>
          </a:p>
        </p:txBody>
      </p:sp>
      <p:sp>
        <p:nvSpPr>
          <p:cNvPr id="6" name="Footer Placeholder 5">
            <a:extLst>
              <a:ext uri="{FF2B5EF4-FFF2-40B4-BE49-F238E27FC236}">
                <a16:creationId xmlns:a16="http://schemas.microsoft.com/office/drawing/2014/main" id="{DE64170E-7712-38BE-3D24-0B999882DB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886CE5C1-B717-B4ED-C665-A20A9F95C058}"/>
              </a:ext>
            </a:extLst>
          </p:cNvPr>
          <p:cNvSpPr>
            <a:spLocks noGrp="1"/>
          </p:cNvSpPr>
          <p:nvPr>
            <p:ph type="sldNum" sz="quarter" idx="12"/>
          </p:nvPr>
        </p:nvSpPr>
        <p:spPr/>
        <p:txBody>
          <a:bodyPr/>
          <a:lstStyle/>
          <a:p>
            <a:fld id="{7282EF1E-8224-4514-B1B6-B71A70F35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523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F108-41E6-4D32-F8F9-5D5AABE3164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8BE950-E836-12AA-45D3-70054528AC2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BAE7F3-F836-34A9-467D-8D0767CF773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2578D9-0A51-0EBC-BAEB-9AF91E65DC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C3E26-73FA-A306-812D-6106C698B2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D5E29-68F0-24BD-2D1E-E41EA035E767}"/>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solidFill>
                  <a:prstClr val="black"/>
                </a:solidFill>
              </a:rPr>
              <a:pPr/>
              <a:t>14/10/2024</a:t>
            </a:fld>
            <a:endParaRPr lang="en-US">
              <a:solidFill>
                <a:prstClr val="black"/>
              </a:solidFill>
            </a:endParaRPr>
          </a:p>
        </p:txBody>
      </p:sp>
      <p:sp>
        <p:nvSpPr>
          <p:cNvPr id="8" name="Footer Placeholder 7">
            <a:extLst>
              <a:ext uri="{FF2B5EF4-FFF2-40B4-BE49-F238E27FC236}">
                <a16:creationId xmlns:a16="http://schemas.microsoft.com/office/drawing/2014/main" id="{61A9C69B-584B-174B-B513-059A2672C97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4FFB8FE6-C315-21CA-9287-5D98D9B770DA}"/>
              </a:ext>
            </a:extLst>
          </p:cNvPr>
          <p:cNvSpPr>
            <a:spLocks noGrp="1"/>
          </p:cNvSpPr>
          <p:nvPr>
            <p:ph type="sldNum" sz="quarter" idx="12"/>
          </p:nvPr>
        </p:nvSpPr>
        <p:spPr/>
        <p:txBody>
          <a:bodyPr/>
          <a:lstStyle/>
          <a:p>
            <a:fld id="{7282EF1E-8224-4514-B1B6-B71A70F35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409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535E-D39F-619D-D45E-502BECA22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388BA3-88B4-C97C-144B-409C8522E1E4}"/>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solidFill>
                  <a:prstClr val="black"/>
                </a:solidFill>
              </a:rPr>
              <a:pPr/>
              <a:t>14/10/2024</a:t>
            </a:fld>
            <a:endParaRPr lang="en-US">
              <a:solidFill>
                <a:prstClr val="black"/>
              </a:solidFill>
            </a:endParaRPr>
          </a:p>
        </p:txBody>
      </p:sp>
      <p:sp>
        <p:nvSpPr>
          <p:cNvPr id="4" name="Footer Placeholder 3">
            <a:extLst>
              <a:ext uri="{FF2B5EF4-FFF2-40B4-BE49-F238E27FC236}">
                <a16:creationId xmlns:a16="http://schemas.microsoft.com/office/drawing/2014/main" id="{3B52D958-22D9-3209-1B25-DD85C43DE2A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0DB33F61-804D-0960-D868-71CBD7D6FA21}"/>
              </a:ext>
            </a:extLst>
          </p:cNvPr>
          <p:cNvSpPr>
            <a:spLocks noGrp="1"/>
          </p:cNvSpPr>
          <p:nvPr>
            <p:ph type="sldNum" sz="quarter" idx="12"/>
          </p:nvPr>
        </p:nvSpPr>
        <p:spPr/>
        <p:txBody>
          <a:bodyPr/>
          <a:lstStyle/>
          <a:p>
            <a:fld id="{7282EF1E-8224-4514-B1B6-B71A70F35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059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652966-1F78-4876-9996-DA1D05DC2C4C}"/>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solidFill>
                  <a:prstClr val="black"/>
                </a:solidFill>
              </a:rPr>
              <a:pPr/>
              <a:t>14/10/2024</a:t>
            </a:fld>
            <a:endParaRPr lang="en-US">
              <a:solidFill>
                <a:prstClr val="black"/>
              </a:solidFill>
            </a:endParaRPr>
          </a:p>
        </p:txBody>
      </p:sp>
      <p:sp>
        <p:nvSpPr>
          <p:cNvPr id="3" name="Footer Placeholder 2">
            <a:extLst>
              <a:ext uri="{FF2B5EF4-FFF2-40B4-BE49-F238E27FC236}">
                <a16:creationId xmlns:a16="http://schemas.microsoft.com/office/drawing/2014/main" id="{FEDEBF0B-900C-E0D7-C1E0-81E69A40B8A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FC7916BD-8FAC-AB0D-360A-2B073B28B635}"/>
              </a:ext>
            </a:extLst>
          </p:cNvPr>
          <p:cNvSpPr>
            <a:spLocks noGrp="1"/>
          </p:cNvSpPr>
          <p:nvPr>
            <p:ph type="sldNum" sz="quarter" idx="12"/>
          </p:nvPr>
        </p:nvSpPr>
        <p:spPr/>
        <p:txBody>
          <a:bodyPr/>
          <a:lstStyle/>
          <a:p>
            <a:fld id="{7282EF1E-8224-4514-B1B6-B71A70F35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214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3DCF8-7E2A-FCA1-83B3-69672F8E73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186E30-5304-FE44-409F-FA5A80B8F9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9BBC33-CB13-520A-93B2-843FE1872D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D4D15-814C-7198-EBAF-BE47BC5B796F}"/>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solidFill>
                  <a:prstClr val="black"/>
                </a:solidFill>
              </a:rPr>
              <a:pPr/>
              <a:t>14/10/2024</a:t>
            </a:fld>
            <a:endParaRPr lang="en-US">
              <a:solidFill>
                <a:prstClr val="black"/>
              </a:solidFill>
            </a:endParaRPr>
          </a:p>
        </p:txBody>
      </p:sp>
      <p:sp>
        <p:nvSpPr>
          <p:cNvPr id="6" name="Footer Placeholder 5">
            <a:extLst>
              <a:ext uri="{FF2B5EF4-FFF2-40B4-BE49-F238E27FC236}">
                <a16:creationId xmlns:a16="http://schemas.microsoft.com/office/drawing/2014/main" id="{40EE735E-801B-9887-2FBA-8AE9D89050F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0ADA9F24-2C58-F6F0-BE0C-8E977745FD3A}"/>
              </a:ext>
            </a:extLst>
          </p:cNvPr>
          <p:cNvSpPr>
            <a:spLocks noGrp="1"/>
          </p:cNvSpPr>
          <p:nvPr>
            <p:ph type="sldNum" sz="quarter" idx="12"/>
          </p:nvPr>
        </p:nvSpPr>
        <p:spPr/>
        <p:txBody>
          <a:bodyPr/>
          <a:lstStyle/>
          <a:p>
            <a:fld id="{7282EF1E-8224-4514-B1B6-B71A70F35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325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DFA5-E058-B4FC-5D86-BDA28912AF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573D64-D306-03BD-3C54-40B3C3ECB9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D0B66-B82F-E233-2627-2C5A63503A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1D2AA5-FF76-5180-8042-4B59A34F9DAE}"/>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solidFill>
                  <a:prstClr val="black"/>
                </a:solidFill>
              </a:rPr>
              <a:pPr/>
              <a:t>14/10/2024</a:t>
            </a:fld>
            <a:endParaRPr lang="en-US">
              <a:solidFill>
                <a:prstClr val="black"/>
              </a:solidFill>
            </a:endParaRPr>
          </a:p>
        </p:txBody>
      </p:sp>
      <p:sp>
        <p:nvSpPr>
          <p:cNvPr id="6" name="Footer Placeholder 5">
            <a:extLst>
              <a:ext uri="{FF2B5EF4-FFF2-40B4-BE49-F238E27FC236}">
                <a16:creationId xmlns:a16="http://schemas.microsoft.com/office/drawing/2014/main" id="{445B609F-0DFF-2022-5D7C-A95F89CCE52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BDFC85DE-C613-B6C1-6755-301B51F09442}"/>
              </a:ext>
            </a:extLst>
          </p:cNvPr>
          <p:cNvSpPr>
            <a:spLocks noGrp="1"/>
          </p:cNvSpPr>
          <p:nvPr>
            <p:ph type="sldNum" sz="quarter" idx="12"/>
          </p:nvPr>
        </p:nvSpPr>
        <p:spPr/>
        <p:txBody>
          <a:bodyPr/>
          <a:lstStyle/>
          <a:p>
            <a:fld id="{7282EF1E-8224-4514-B1B6-B71A70F35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517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F22D-0403-0227-1B8E-33F8DCCF96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5E29D-B797-738D-9365-22A05CFA4D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3E538-6BDE-F671-47E8-2BD1ABB46ACB}"/>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solidFill>
                  <a:prstClr val="black"/>
                </a:solidFill>
              </a:rPr>
              <a:pPr/>
              <a:t>14/10/2024</a:t>
            </a:fld>
            <a:endParaRPr lang="en-US">
              <a:solidFill>
                <a:prstClr val="black"/>
              </a:solidFill>
            </a:endParaRPr>
          </a:p>
        </p:txBody>
      </p:sp>
      <p:sp>
        <p:nvSpPr>
          <p:cNvPr id="5" name="Footer Placeholder 4">
            <a:extLst>
              <a:ext uri="{FF2B5EF4-FFF2-40B4-BE49-F238E27FC236}">
                <a16:creationId xmlns:a16="http://schemas.microsoft.com/office/drawing/2014/main" id="{C375B89D-9283-828E-B69F-CF45B4F670C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E0ED7AA9-4D51-CC33-CF01-690CC95EB142}"/>
              </a:ext>
            </a:extLst>
          </p:cNvPr>
          <p:cNvSpPr>
            <a:spLocks noGrp="1"/>
          </p:cNvSpPr>
          <p:nvPr>
            <p:ph type="sldNum" sz="quarter" idx="12"/>
          </p:nvPr>
        </p:nvSpPr>
        <p:spPr/>
        <p:txBody>
          <a:bodyPr/>
          <a:lstStyle/>
          <a:p>
            <a:fld id="{7282EF1E-8224-4514-B1B6-B71A70F35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693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D7D256-0E2C-0AEA-9030-E9FDBBE7AF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AA6050-791D-FD9B-0F34-4254E34D337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30DC6-A7B8-8854-3B02-C7CF3D96682A}"/>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solidFill>
                  <a:prstClr val="black"/>
                </a:solidFill>
              </a:rPr>
              <a:pPr/>
              <a:t>14/10/2024</a:t>
            </a:fld>
            <a:endParaRPr lang="en-US">
              <a:solidFill>
                <a:prstClr val="black"/>
              </a:solidFill>
            </a:endParaRPr>
          </a:p>
        </p:txBody>
      </p:sp>
      <p:sp>
        <p:nvSpPr>
          <p:cNvPr id="5" name="Footer Placeholder 4">
            <a:extLst>
              <a:ext uri="{FF2B5EF4-FFF2-40B4-BE49-F238E27FC236}">
                <a16:creationId xmlns:a16="http://schemas.microsoft.com/office/drawing/2014/main" id="{EA2EEA03-8AEF-A6F5-CAAC-D7285D53600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1F2BEE90-2533-0521-B731-4138D2E65458}"/>
              </a:ext>
            </a:extLst>
          </p:cNvPr>
          <p:cNvSpPr>
            <a:spLocks noGrp="1"/>
          </p:cNvSpPr>
          <p:nvPr>
            <p:ph type="sldNum" sz="quarter" idx="12"/>
          </p:nvPr>
        </p:nvSpPr>
        <p:spPr/>
        <p:txBody>
          <a:bodyPr/>
          <a:lstStyle/>
          <a:p>
            <a:fld id="{7282EF1E-8224-4514-B1B6-B71A70F35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87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4677-1E9D-F707-2CFA-F4C057720F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A74CF3-94C3-8F21-24EC-34751408274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2817D-3C33-10E8-B12B-629C49FC2EF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B05FB7-29FA-297B-C74A-105675530864}"/>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6" name="Footer Placeholder 5">
            <a:extLst>
              <a:ext uri="{FF2B5EF4-FFF2-40B4-BE49-F238E27FC236}">
                <a16:creationId xmlns:a16="http://schemas.microsoft.com/office/drawing/2014/main" id="{DE64170E-7712-38BE-3D24-0B999882DB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6CE5C1-B717-B4ED-C665-A20A9F95C058}"/>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4267049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F108-41E6-4D32-F8F9-5D5AABE3164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8BE950-E836-12AA-45D3-70054528AC2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BAE7F3-F836-34A9-467D-8D0767CF773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2578D9-0A51-0EBC-BAEB-9AF91E65DC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C3E26-73FA-A306-812D-6106C698B2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D5E29-68F0-24BD-2D1E-E41EA035E767}"/>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8" name="Footer Placeholder 7">
            <a:extLst>
              <a:ext uri="{FF2B5EF4-FFF2-40B4-BE49-F238E27FC236}">
                <a16:creationId xmlns:a16="http://schemas.microsoft.com/office/drawing/2014/main" id="{61A9C69B-584B-174B-B513-059A2672C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FB8FE6-C315-21CA-9287-5D98D9B770DA}"/>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343081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535E-D39F-619D-D45E-502BECA22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388BA3-88B4-C97C-144B-409C8522E1E4}"/>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4" name="Footer Placeholder 3">
            <a:extLst>
              <a:ext uri="{FF2B5EF4-FFF2-40B4-BE49-F238E27FC236}">
                <a16:creationId xmlns:a16="http://schemas.microsoft.com/office/drawing/2014/main" id="{3B52D958-22D9-3209-1B25-DD85C43DE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B33F61-804D-0960-D868-71CBD7D6FA21}"/>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2056282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652966-1F78-4876-9996-DA1D05DC2C4C}"/>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3" name="Footer Placeholder 2">
            <a:extLst>
              <a:ext uri="{FF2B5EF4-FFF2-40B4-BE49-F238E27FC236}">
                <a16:creationId xmlns:a16="http://schemas.microsoft.com/office/drawing/2014/main" id="{FEDEBF0B-900C-E0D7-C1E0-81E69A40B8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C7916BD-8FAC-AB0D-360A-2B073B28B635}"/>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1951961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3DCF8-7E2A-FCA1-83B3-69672F8E73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186E30-5304-FE44-409F-FA5A80B8F9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9BBC33-CB13-520A-93B2-843FE1872D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D4D15-814C-7198-EBAF-BE47BC5B796F}"/>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6" name="Footer Placeholder 5">
            <a:extLst>
              <a:ext uri="{FF2B5EF4-FFF2-40B4-BE49-F238E27FC236}">
                <a16:creationId xmlns:a16="http://schemas.microsoft.com/office/drawing/2014/main" id="{40EE735E-801B-9887-2FBA-8AE9D89050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A9F24-2C58-F6F0-BE0C-8E977745FD3A}"/>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157628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DFA5-E058-B4FC-5D86-BDA28912AF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573D64-D306-03BD-3C54-40B3C3ECB9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D0B66-B82F-E233-2627-2C5A63503A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1D2AA5-FF76-5180-8042-4B59A34F9DAE}"/>
              </a:ext>
            </a:extLst>
          </p:cNvPr>
          <p:cNvSpPr>
            <a:spLocks noGrp="1"/>
          </p:cNvSpPr>
          <p:nvPr>
            <p:ph type="dt" sz="half" idx="10"/>
          </p:nvPr>
        </p:nvSpPr>
        <p:spPr>
          <a:xfrm>
            <a:off x="838200" y="6356350"/>
            <a:ext cx="2743200" cy="365125"/>
          </a:xfrm>
          <a:prstGeom prst="rect">
            <a:avLst/>
          </a:prstGeom>
        </p:spPr>
        <p:txBody>
          <a:bodyPr/>
          <a:lstStyle/>
          <a:p>
            <a:fld id="{BC4D8DE0-DD9A-47E9-A048-7B4F9179FCD1}" type="datetimeFigureOut">
              <a:rPr lang="en-US" smtClean="0"/>
              <a:t>14/10/2024</a:t>
            </a:fld>
            <a:endParaRPr lang="en-US"/>
          </a:p>
        </p:txBody>
      </p:sp>
      <p:sp>
        <p:nvSpPr>
          <p:cNvPr id="6" name="Footer Placeholder 5">
            <a:extLst>
              <a:ext uri="{FF2B5EF4-FFF2-40B4-BE49-F238E27FC236}">
                <a16:creationId xmlns:a16="http://schemas.microsoft.com/office/drawing/2014/main" id="{445B609F-0DFF-2022-5D7C-A95F89CCE5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FC85DE-C613-B6C1-6755-301B51F09442}"/>
              </a:ext>
            </a:extLst>
          </p:cNvPr>
          <p:cNvSpPr>
            <a:spLocks noGrp="1"/>
          </p:cNvSpPr>
          <p:nvPr>
            <p:ph type="sldNum" sz="quarter" idx="12"/>
          </p:nvPr>
        </p:nvSpPr>
        <p:spPr/>
        <p:txBody>
          <a:bodyPr/>
          <a:lstStyle/>
          <a:p>
            <a:fld id="{7282EF1E-8224-4514-B1B6-B71A70F3546A}" type="slidenum">
              <a:rPr lang="en-US" smtClean="0"/>
              <a:t>‹#›</a:t>
            </a:fld>
            <a:endParaRPr lang="en-US"/>
          </a:p>
        </p:txBody>
      </p:sp>
    </p:spTree>
    <p:extLst>
      <p:ext uri="{BB962C8B-B14F-4D97-AF65-F5344CB8AC3E}">
        <p14:creationId xmlns:p14="http://schemas.microsoft.com/office/powerpoint/2010/main" val="1098954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8.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7AEAF0-3D8E-4EA2-C096-6ABE8F2844FE}"/>
              </a:ext>
            </a:extLst>
          </p:cNvPr>
          <p:cNvSpPr>
            <a:spLocks noGrp="1"/>
          </p:cNvSpPr>
          <p:nvPr>
            <p:ph type="sldNum" sz="quarter" idx="4"/>
          </p:nvPr>
        </p:nvSpPr>
        <p:spPr>
          <a:xfrm>
            <a:off x="9120505" y="64368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2EF1E-8224-4514-B1B6-B71A70F3546A}" type="slidenum">
              <a:rPr lang="en-US" smtClean="0"/>
              <a:t>‹#›</a:t>
            </a:fld>
            <a:endParaRPr lang="en-US" dirty="0"/>
          </a:p>
        </p:txBody>
      </p:sp>
    </p:spTree>
    <p:extLst>
      <p:ext uri="{BB962C8B-B14F-4D97-AF65-F5344CB8AC3E}">
        <p14:creationId xmlns:p14="http://schemas.microsoft.com/office/powerpoint/2010/main" val="16795318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4165" r:id="rId12"/>
    <p:sldLayoutId id="2147483660" r:id="rId13"/>
    <p:sldLayoutId id="2147484155" r:id="rId14"/>
    <p:sldLayoutId id="2147483724" r:id="rId15"/>
    <p:sldLayoutId id="214748372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7AEAF0-3D8E-4EA2-C096-6ABE8F2844FE}"/>
              </a:ext>
            </a:extLst>
          </p:cNvPr>
          <p:cNvSpPr>
            <a:spLocks noGrp="1"/>
          </p:cNvSpPr>
          <p:nvPr>
            <p:ph type="sldNum" sz="quarter" idx="4"/>
          </p:nvPr>
        </p:nvSpPr>
        <p:spPr>
          <a:xfrm>
            <a:off x="9120505" y="64368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2EF1E-8224-4514-B1B6-B71A70F3546A}" type="slidenum">
              <a:rPr lang="en-US" smtClean="0"/>
              <a:t>‹#›</a:t>
            </a:fld>
            <a:endParaRPr lang="en-US" dirty="0"/>
          </a:p>
        </p:txBody>
      </p:sp>
      <p:pic>
        <p:nvPicPr>
          <p:cNvPr id="8" name="Graphic 7">
            <a:extLst>
              <a:ext uri="{FF2B5EF4-FFF2-40B4-BE49-F238E27FC236}">
                <a16:creationId xmlns:a16="http://schemas.microsoft.com/office/drawing/2014/main" id="{A411750D-33F0-09F8-908D-A9CA3785B61B}"/>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r="20904"/>
          <a:stretch/>
        </p:blipFill>
        <p:spPr>
          <a:xfrm>
            <a:off x="328295" y="6480367"/>
            <a:ext cx="1122553" cy="278052"/>
          </a:xfrm>
          <a:prstGeom prst="rect">
            <a:avLst/>
          </a:prstGeom>
        </p:spPr>
      </p:pic>
    </p:spTree>
    <p:extLst>
      <p:ext uri="{BB962C8B-B14F-4D97-AF65-F5344CB8AC3E}">
        <p14:creationId xmlns:p14="http://schemas.microsoft.com/office/powerpoint/2010/main" val="1920548941"/>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7AEAF0-3D8E-4EA2-C096-6ABE8F2844FE}"/>
              </a:ext>
            </a:extLst>
          </p:cNvPr>
          <p:cNvSpPr>
            <a:spLocks noGrp="1"/>
          </p:cNvSpPr>
          <p:nvPr>
            <p:ph type="sldNum" sz="quarter" idx="4"/>
          </p:nvPr>
        </p:nvSpPr>
        <p:spPr>
          <a:xfrm>
            <a:off x="9120505" y="64368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2EF1E-8224-4514-B1B6-B71A70F3546A}" type="slidenum">
              <a:rPr lang="en-US" smtClean="0">
                <a:solidFill>
                  <a:prstClr val="black">
                    <a:tint val="75000"/>
                  </a:prstClr>
                </a:solidFill>
              </a:rPr>
              <a:pPr/>
              <a:t>‹#›</a:t>
            </a:fld>
            <a:endParaRPr lang="en-US" dirty="0">
              <a:solidFill>
                <a:prstClr val="black">
                  <a:tint val="75000"/>
                </a:prstClr>
              </a:solidFill>
            </a:endParaRPr>
          </a:p>
        </p:txBody>
      </p:sp>
      <p:pic>
        <p:nvPicPr>
          <p:cNvPr id="8" name="Graphic 7">
            <a:extLst>
              <a:ext uri="{FF2B5EF4-FFF2-40B4-BE49-F238E27FC236}">
                <a16:creationId xmlns:a16="http://schemas.microsoft.com/office/drawing/2014/main" id="{A411750D-33F0-09F8-908D-A9CA3785B61B}"/>
              </a:ext>
            </a:extLst>
          </p:cNvPr>
          <p:cNvPicPr>
            <a:picLocks noChangeAspect="1"/>
          </p:cNvPicPr>
          <p:nvPr userDrawn="1"/>
        </p:nvPicPr>
        <p:blipFill rotWithShape="1">
          <a:blip r:embed="rId13"/>
          <a:srcRect r="20904"/>
          <a:stretch/>
        </p:blipFill>
        <p:spPr>
          <a:xfrm>
            <a:off x="328295" y="6480367"/>
            <a:ext cx="1122553" cy="278052"/>
          </a:xfrm>
          <a:prstGeom prst="rect">
            <a:avLst/>
          </a:prstGeom>
        </p:spPr>
      </p:pic>
    </p:spTree>
    <p:extLst>
      <p:ext uri="{BB962C8B-B14F-4D97-AF65-F5344CB8AC3E}">
        <p14:creationId xmlns:p14="http://schemas.microsoft.com/office/powerpoint/2010/main" val="3856989527"/>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4.jp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jpeg"/><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wmf"/><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emf"/><Relationship Id="rId18" Type="http://schemas.openxmlformats.org/officeDocument/2006/relationships/image" Target="../media/image67.emf"/><Relationship Id="rId3" Type="http://schemas.openxmlformats.org/officeDocument/2006/relationships/image" Target="../media/image52.emf"/><Relationship Id="rId21" Type="http://schemas.openxmlformats.org/officeDocument/2006/relationships/image" Target="../media/image69.png"/><Relationship Id="rId7" Type="http://schemas.openxmlformats.org/officeDocument/2006/relationships/image" Target="../media/image56.emf"/><Relationship Id="rId12" Type="http://schemas.openxmlformats.org/officeDocument/2006/relationships/image" Target="../media/image61.emf"/><Relationship Id="rId17" Type="http://schemas.openxmlformats.org/officeDocument/2006/relationships/image" Target="../media/image66.emf"/><Relationship Id="rId2" Type="http://schemas.openxmlformats.org/officeDocument/2006/relationships/notesSlide" Target="../notesSlides/notesSlide17.xml"/><Relationship Id="rId16" Type="http://schemas.openxmlformats.org/officeDocument/2006/relationships/image" Target="../media/image65.emf"/><Relationship Id="rId20" Type="http://schemas.openxmlformats.org/officeDocument/2006/relationships/image" Target="../media/image68.wmf"/><Relationship Id="rId1" Type="http://schemas.openxmlformats.org/officeDocument/2006/relationships/slideLayout" Target="../slideLayouts/slideLayout17.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emf"/><Relationship Id="rId23" Type="http://schemas.microsoft.com/office/2007/relationships/hdphoto" Target="../media/hdphoto1.wdp"/><Relationship Id="rId10" Type="http://schemas.openxmlformats.org/officeDocument/2006/relationships/image" Target="../media/image59.png"/><Relationship Id="rId19" Type="http://schemas.openxmlformats.org/officeDocument/2006/relationships/oleObject" Target="../embeddings/oleObject1.bin"/><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emf"/><Relationship Id="rId22"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microsoft.com/office/2007/relationships/hdphoto" Target="../media/hdphoto2.wdp"/><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7.jpeg"/><Relationship Id="rId7" Type="http://schemas.openxmlformats.org/officeDocument/2006/relationships/image" Target="../media/image81.sv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148BC2F-EB3F-660A-81BD-F2B105214A6E}"/>
              </a:ext>
            </a:extLst>
          </p:cNvPr>
          <p:cNvSpPr txBox="1"/>
          <p:nvPr/>
        </p:nvSpPr>
        <p:spPr>
          <a:xfrm>
            <a:off x="227823" y="2432203"/>
            <a:ext cx="9217260" cy="1877437"/>
          </a:xfrm>
          <a:prstGeom prst="rect">
            <a:avLst/>
          </a:prstGeom>
          <a:noFill/>
        </p:spPr>
        <p:txBody>
          <a:bodyPr wrap="square">
            <a:spAutoFit/>
          </a:bodyPr>
          <a:lstStyle/>
          <a:p>
            <a:r>
              <a:rPr lang="en-US" sz="2000" i="1" dirty="0" err="1">
                <a:solidFill>
                  <a:schemeClr val="bg1"/>
                </a:solidFill>
                <a:latin typeface="Montserrat" pitchFamily="2" charset="0"/>
              </a:rPr>
              <a:t>Góc</a:t>
            </a:r>
            <a:r>
              <a:rPr lang="en-US" sz="2000" i="1" dirty="0">
                <a:solidFill>
                  <a:schemeClr val="bg1"/>
                </a:solidFill>
                <a:latin typeface="Montserrat" pitchFamily="2" charset="0"/>
              </a:rPr>
              <a:t> </a:t>
            </a:r>
            <a:r>
              <a:rPr lang="en-US" sz="2000" i="1" dirty="0" err="1">
                <a:solidFill>
                  <a:schemeClr val="bg1"/>
                </a:solidFill>
                <a:latin typeface="Montserrat" pitchFamily="2" charset="0"/>
              </a:rPr>
              <a:t>nhìn</a:t>
            </a:r>
            <a:r>
              <a:rPr lang="en-US" sz="2000" i="1" dirty="0">
                <a:solidFill>
                  <a:schemeClr val="bg1"/>
                </a:solidFill>
                <a:latin typeface="Montserrat" pitchFamily="2" charset="0"/>
              </a:rPr>
              <a:t> </a:t>
            </a:r>
            <a:r>
              <a:rPr lang="en-US" sz="2000" i="1" dirty="0" err="1">
                <a:solidFill>
                  <a:schemeClr val="bg1"/>
                </a:solidFill>
                <a:latin typeface="Montserrat" pitchFamily="2" charset="0"/>
              </a:rPr>
              <a:t>và</a:t>
            </a:r>
            <a:r>
              <a:rPr lang="en-US" sz="2000" i="1" dirty="0">
                <a:solidFill>
                  <a:schemeClr val="bg1"/>
                </a:solidFill>
                <a:latin typeface="Montserrat" pitchFamily="2" charset="0"/>
              </a:rPr>
              <a:t> </a:t>
            </a:r>
            <a:r>
              <a:rPr lang="en-US" sz="2000" i="1" dirty="0" err="1">
                <a:solidFill>
                  <a:schemeClr val="bg1"/>
                </a:solidFill>
                <a:latin typeface="Montserrat" pitchFamily="2" charset="0"/>
              </a:rPr>
              <a:t>kinh</a:t>
            </a:r>
            <a:r>
              <a:rPr lang="en-US" sz="2000" i="1" dirty="0">
                <a:solidFill>
                  <a:schemeClr val="bg1"/>
                </a:solidFill>
                <a:latin typeface="Montserrat" pitchFamily="2" charset="0"/>
              </a:rPr>
              <a:t> </a:t>
            </a:r>
            <a:r>
              <a:rPr lang="en-US" sz="2000" i="1" dirty="0" err="1">
                <a:solidFill>
                  <a:schemeClr val="bg1"/>
                </a:solidFill>
                <a:latin typeface="Montserrat" pitchFamily="2" charset="0"/>
              </a:rPr>
              <a:t>nghiệm</a:t>
            </a:r>
            <a:endParaRPr lang="en-US" sz="2000" i="1" dirty="0">
              <a:solidFill>
                <a:schemeClr val="bg1"/>
              </a:solidFill>
              <a:latin typeface="Montserrat" pitchFamily="2" charset="0"/>
            </a:endParaRPr>
          </a:p>
          <a:p>
            <a:r>
              <a:rPr lang="en-US" sz="3200" b="1" dirty="0" err="1">
                <a:solidFill>
                  <a:schemeClr val="bg1"/>
                </a:solidFill>
                <a:latin typeface="Montserrat" pitchFamily="2" charset="0"/>
              </a:rPr>
              <a:t>Chuyển</a:t>
            </a:r>
            <a:r>
              <a:rPr lang="en-US" sz="3200" b="1" dirty="0">
                <a:solidFill>
                  <a:schemeClr val="bg1"/>
                </a:solidFill>
                <a:latin typeface="Montserrat" pitchFamily="2" charset="0"/>
              </a:rPr>
              <a:t> </a:t>
            </a:r>
            <a:r>
              <a:rPr lang="en-US" sz="3200" b="1" dirty="0" err="1">
                <a:solidFill>
                  <a:schemeClr val="bg1"/>
                </a:solidFill>
                <a:latin typeface="Montserrat" pitchFamily="2" charset="0"/>
              </a:rPr>
              <a:t>đổi</a:t>
            </a:r>
            <a:r>
              <a:rPr lang="en-US" sz="3200" b="1" dirty="0">
                <a:solidFill>
                  <a:schemeClr val="bg1"/>
                </a:solidFill>
                <a:latin typeface="Montserrat" pitchFamily="2" charset="0"/>
              </a:rPr>
              <a:t> </a:t>
            </a:r>
            <a:r>
              <a:rPr lang="en-US" sz="3200" b="1" dirty="0" err="1">
                <a:solidFill>
                  <a:schemeClr val="bg1"/>
                </a:solidFill>
                <a:latin typeface="Montserrat" pitchFamily="2" charset="0"/>
              </a:rPr>
              <a:t>số</a:t>
            </a:r>
            <a:r>
              <a:rPr lang="en-US" sz="3200" b="1" dirty="0">
                <a:solidFill>
                  <a:schemeClr val="bg1"/>
                </a:solidFill>
                <a:latin typeface="Montserrat" pitchFamily="2" charset="0"/>
              </a:rPr>
              <a:t> </a:t>
            </a:r>
            <a:r>
              <a:rPr lang="en-US" sz="3200" b="1" dirty="0" err="1">
                <a:solidFill>
                  <a:schemeClr val="bg1"/>
                </a:solidFill>
                <a:latin typeface="Montserrat" pitchFamily="2" charset="0"/>
              </a:rPr>
              <a:t>hoạt</a:t>
            </a:r>
            <a:r>
              <a:rPr lang="en-US" sz="3200" b="1" dirty="0">
                <a:solidFill>
                  <a:schemeClr val="bg1"/>
                </a:solidFill>
                <a:latin typeface="Montserrat" pitchFamily="2" charset="0"/>
              </a:rPr>
              <a:t> </a:t>
            </a:r>
            <a:r>
              <a:rPr lang="en-US" sz="3200" b="1" dirty="0" err="1">
                <a:solidFill>
                  <a:schemeClr val="bg1"/>
                </a:solidFill>
                <a:latin typeface="Montserrat" pitchFamily="2" charset="0"/>
              </a:rPr>
              <a:t>động</a:t>
            </a:r>
            <a:r>
              <a:rPr lang="en-US" sz="3200" b="1" dirty="0">
                <a:solidFill>
                  <a:schemeClr val="bg1"/>
                </a:solidFill>
                <a:latin typeface="Montserrat" pitchFamily="2" charset="0"/>
              </a:rPr>
              <a:t> </a:t>
            </a:r>
          </a:p>
          <a:p>
            <a:r>
              <a:rPr lang="en-US" sz="3200" b="1" dirty="0" err="1">
                <a:solidFill>
                  <a:schemeClr val="bg1"/>
                </a:solidFill>
                <a:latin typeface="Montserrat" pitchFamily="2" charset="0"/>
              </a:rPr>
              <a:t>chỉ</a:t>
            </a:r>
            <a:r>
              <a:rPr lang="en-US" sz="3200" b="1" dirty="0">
                <a:solidFill>
                  <a:schemeClr val="bg1"/>
                </a:solidFill>
                <a:latin typeface="Montserrat" pitchFamily="2" charset="0"/>
              </a:rPr>
              <a:t> đạo, </a:t>
            </a:r>
            <a:r>
              <a:rPr lang="en-US" sz="3200" b="1" dirty="0" err="1">
                <a:solidFill>
                  <a:schemeClr val="bg1"/>
                </a:solidFill>
                <a:latin typeface="Montserrat" pitchFamily="2" charset="0"/>
              </a:rPr>
              <a:t>điều</a:t>
            </a:r>
            <a:r>
              <a:rPr lang="en-US" sz="3200" b="1" dirty="0">
                <a:solidFill>
                  <a:schemeClr val="bg1"/>
                </a:solidFill>
                <a:latin typeface="Montserrat" pitchFamily="2" charset="0"/>
              </a:rPr>
              <a:t> </a:t>
            </a:r>
            <a:r>
              <a:rPr lang="en-US" sz="3200" b="1" dirty="0" err="1">
                <a:solidFill>
                  <a:schemeClr val="bg1"/>
                </a:solidFill>
                <a:latin typeface="Montserrat" pitchFamily="2" charset="0"/>
              </a:rPr>
              <a:t>hành</a:t>
            </a:r>
            <a:r>
              <a:rPr lang="en-US" sz="3200" b="1" dirty="0">
                <a:solidFill>
                  <a:schemeClr val="bg1"/>
                </a:solidFill>
                <a:latin typeface="Montserrat" pitchFamily="2" charset="0"/>
              </a:rPr>
              <a:t> </a:t>
            </a:r>
            <a:r>
              <a:rPr lang="en-US" sz="3200" b="1" dirty="0" err="1">
                <a:solidFill>
                  <a:schemeClr val="bg1"/>
                </a:solidFill>
                <a:latin typeface="Montserrat" pitchFamily="2" charset="0"/>
              </a:rPr>
              <a:t>trực</a:t>
            </a:r>
            <a:r>
              <a:rPr lang="en-US" sz="3200" b="1" dirty="0">
                <a:solidFill>
                  <a:schemeClr val="bg1"/>
                </a:solidFill>
                <a:latin typeface="Montserrat" pitchFamily="2" charset="0"/>
              </a:rPr>
              <a:t> </a:t>
            </a:r>
            <a:r>
              <a:rPr lang="en-US" sz="3200" b="1" dirty="0" err="1">
                <a:solidFill>
                  <a:schemeClr val="bg1"/>
                </a:solidFill>
                <a:latin typeface="Montserrat" pitchFamily="2" charset="0"/>
              </a:rPr>
              <a:t>tuyến</a:t>
            </a:r>
            <a:r>
              <a:rPr lang="en-US" sz="3200" b="1" dirty="0">
                <a:solidFill>
                  <a:schemeClr val="bg1"/>
                </a:solidFill>
                <a:latin typeface="Montserrat" pitchFamily="2" charset="0"/>
              </a:rPr>
              <a:t> </a:t>
            </a:r>
          </a:p>
          <a:p>
            <a:r>
              <a:rPr lang="en-US" sz="3200" b="1" dirty="0" err="1">
                <a:solidFill>
                  <a:schemeClr val="bg1"/>
                </a:solidFill>
                <a:latin typeface="Montserrat" pitchFamily="2" charset="0"/>
              </a:rPr>
              <a:t>và</a:t>
            </a:r>
            <a:r>
              <a:rPr lang="en-US" sz="3200" b="1" dirty="0">
                <a:solidFill>
                  <a:schemeClr val="bg1"/>
                </a:solidFill>
                <a:latin typeface="Montserrat" pitchFamily="2" charset="0"/>
              </a:rPr>
              <a:t> </a:t>
            </a:r>
            <a:r>
              <a:rPr lang="en-US" sz="3200" b="1" dirty="0" err="1">
                <a:solidFill>
                  <a:schemeClr val="bg1"/>
                </a:solidFill>
                <a:latin typeface="Montserrat" pitchFamily="2" charset="0"/>
              </a:rPr>
              <a:t>dựa</a:t>
            </a:r>
            <a:r>
              <a:rPr lang="en-US" sz="3200" b="1" dirty="0">
                <a:solidFill>
                  <a:schemeClr val="bg1"/>
                </a:solidFill>
                <a:latin typeface="Montserrat" pitchFamily="2" charset="0"/>
              </a:rPr>
              <a:t> </a:t>
            </a:r>
            <a:r>
              <a:rPr lang="en-US" sz="3200" b="1" dirty="0" err="1">
                <a:solidFill>
                  <a:schemeClr val="bg1"/>
                </a:solidFill>
                <a:latin typeface="Montserrat" pitchFamily="2" charset="0"/>
              </a:rPr>
              <a:t>trên</a:t>
            </a:r>
            <a:r>
              <a:rPr lang="en-US" sz="3200" b="1" dirty="0">
                <a:solidFill>
                  <a:schemeClr val="bg1"/>
                </a:solidFill>
                <a:latin typeface="Montserrat" pitchFamily="2" charset="0"/>
              </a:rPr>
              <a:t> </a:t>
            </a:r>
            <a:r>
              <a:rPr lang="en-US" sz="3200" b="1" dirty="0" err="1">
                <a:solidFill>
                  <a:schemeClr val="bg1"/>
                </a:solidFill>
                <a:latin typeface="Montserrat" pitchFamily="2" charset="0"/>
              </a:rPr>
              <a:t>dữ</a:t>
            </a:r>
            <a:r>
              <a:rPr lang="en-US" sz="3200" b="1" dirty="0">
                <a:solidFill>
                  <a:schemeClr val="bg1"/>
                </a:solidFill>
                <a:latin typeface="Montserrat" pitchFamily="2" charset="0"/>
              </a:rPr>
              <a:t> </a:t>
            </a:r>
            <a:r>
              <a:rPr lang="en-US" sz="3200" b="1" dirty="0" err="1">
                <a:solidFill>
                  <a:schemeClr val="bg1"/>
                </a:solidFill>
                <a:latin typeface="Montserrat" pitchFamily="2" charset="0"/>
              </a:rPr>
              <a:t>liệu</a:t>
            </a:r>
            <a:r>
              <a:rPr lang="en-US" sz="3200" b="1" dirty="0">
                <a:solidFill>
                  <a:schemeClr val="bg1"/>
                </a:solidFill>
                <a:latin typeface="Montserrat" pitchFamily="2" charset="0"/>
              </a:rPr>
              <a:t> </a:t>
            </a:r>
            <a:r>
              <a:rPr lang="en-US" sz="3200" b="1" dirty="0" err="1">
                <a:solidFill>
                  <a:schemeClr val="bg1"/>
                </a:solidFill>
                <a:latin typeface="Montserrat" pitchFamily="2" charset="0"/>
              </a:rPr>
              <a:t>tỉnh</a:t>
            </a:r>
            <a:r>
              <a:rPr lang="en-US" sz="3200" b="1" dirty="0">
                <a:solidFill>
                  <a:schemeClr val="bg1"/>
                </a:solidFill>
                <a:latin typeface="Montserrat" pitchFamily="2" charset="0"/>
              </a:rPr>
              <a:t> An Giang</a:t>
            </a:r>
          </a:p>
        </p:txBody>
      </p:sp>
      <p:sp>
        <p:nvSpPr>
          <p:cNvPr id="18" name="TextBox 17">
            <a:extLst>
              <a:ext uri="{FF2B5EF4-FFF2-40B4-BE49-F238E27FC236}">
                <a16:creationId xmlns:a16="http://schemas.microsoft.com/office/drawing/2014/main" id="{C52B2995-1A18-0357-A125-40AC56799803}"/>
              </a:ext>
            </a:extLst>
          </p:cNvPr>
          <p:cNvSpPr txBox="1"/>
          <p:nvPr/>
        </p:nvSpPr>
        <p:spPr>
          <a:xfrm>
            <a:off x="393635" y="6127930"/>
            <a:ext cx="2585539" cy="338554"/>
          </a:xfrm>
          <a:prstGeom prst="rect">
            <a:avLst/>
          </a:prstGeom>
          <a:noFill/>
        </p:spPr>
        <p:txBody>
          <a:bodyPr wrap="square" rtlCol="0">
            <a:spAutoFit/>
          </a:bodyPr>
          <a:lstStyle/>
          <a:p>
            <a:r>
              <a:rPr lang="en-US" sz="1600" b="1" i="1" dirty="0" err="1">
                <a:solidFill>
                  <a:schemeClr val="bg1"/>
                </a:solidFill>
                <a:latin typeface="Montserrat" pitchFamily="2" charset="0"/>
              </a:rPr>
              <a:t>Tháng</a:t>
            </a:r>
            <a:r>
              <a:rPr lang="en-US" sz="1600" b="1" i="1" dirty="0">
                <a:solidFill>
                  <a:schemeClr val="bg1"/>
                </a:solidFill>
                <a:latin typeface="Montserrat" pitchFamily="2" charset="0"/>
              </a:rPr>
              <a:t> 10, 2024</a:t>
            </a:r>
          </a:p>
        </p:txBody>
      </p:sp>
      <p:pic>
        <p:nvPicPr>
          <p:cNvPr id="6" name="Picture 5" descr="A city skyline at night&#10;&#10;Description automatically generated with low confidence">
            <a:extLst>
              <a:ext uri="{FF2B5EF4-FFF2-40B4-BE49-F238E27FC236}">
                <a16:creationId xmlns:a16="http://schemas.microsoft.com/office/drawing/2014/main" id="{9095DBD5-1BDA-DF29-AC11-740D277715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29" r="12127" b="1"/>
          <a:stretch/>
        </p:blipFill>
        <p:spPr>
          <a:xfrm>
            <a:off x="6338006" y="5085416"/>
            <a:ext cx="1448835" cy="1280160"/>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pic>
        <p:nvPicPr>
          <p:cNvPr id="7" name="Picture 6">
            <a:extLst>
              <a:ext uri="{FF2B5EF4-FFF2-40B4-BE49-F238E27FC236}">
                <a16:creationId xmlns:a16="http://schemas.microsoft.com/office/drawing/2014/main" id="{1CC06ADE-B9C0-48CA-BB2C-597558C92B06}"/>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rcRect l="-1700" r="12556"/>
          <a:stretch/>
        </p:blipFill>
        <p:spPr>
          <a:xfrm>
            <a:off x="8316059" y="5085416"/>
            <a:ext cx="1432445" cy="1262314"/>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pic>
        <p:nvPicPr>
          <p:cNvPr id="8" name="Picture 7" descr="A picture containing text, electronics&#10;&#10;Description automatically generated">
            <a:extLst>
              <a:ext uri="{FF2B5EF4-FFF2-40B4-BE49-F238E27FC236}">
                <a16:creationId xmlns:a16="http://schemas.microsoft.com/office/drawing/2014/main" id="{32D939A5-457E-4C27-AB60-86F0EE4851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87" r="24437"/>
          <a:stretch/>
        </p:blipFill>
        <p:spPr>
          <a:xfrm>
            <a:off x="10277722" y="5085416"/>
            <a:ext cx="1429588" cy="1280160"/>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pic>
        <p:nvPicPr>
          <p:cNvPr id="11" name="Picture 10">
            <a:extLst>
              <a:ext uri="{FF2B5EF4-FFF2-40B4-BE49-F238E27FC236}">
                <a16:creationId xmlns:a16="http://schemas.microsoft.com/office/drawing/2014/main" id="{022F73A6-5FA6-4E89-BE69-BB658E955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095" y="2112946"/>
            <a:ext cx="3923913" cy="15013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910" y="611849"/>
            <a:ext cx="2634990" cy="1331973"/>
          </a:xfrm>
          <a:prstGeom prst="rect">
            <a:avLst/>
          </a:prstGeom>
          <a:effectLst>
            <a:outerShdw blurRad="50800" dist="38100" dir="2700000" algn="tl" rotWithShape="0">
              <a:prstClr val="black"/>
            </a:outerShdw>
          </a:effectLst>
        </p:spPr>
      </p:pic>
      <p:pic>
        <p:nvPicPr>
          <p:cNvPr id="2" name="Picture 1">
            <a:extLst>
              <a:ext uri="{FF2B5EF4-FFF2-40B4-BE49-F238E27FC236}">
                <a16:creationId xmlns:a16="http://schemas.microsoft.com/office/drawing/2014/main" id="{3EAFBBE7-DA2E-25E1-7C6E-658FA8CE55AC}"/>
              </a:ext>
            </a:extLst>
          </p:cNvPr>
          <p:cNvPicPr>
            <a:picLocks noChangeAspect="1"/>
          </p:cNvPicPr>
          <p:nvPr/>
        </p:nvPicPr>
        <p:blipFill>
          <a:blip r:embed="rId9"/>
          <a:srcRect l="15665" r="15665"/>
          <a:stretch/>
        </p:blipFill>
        <p:spPr>
          <a:xfrm>
            <a:off x="8610442" y="910117"/>
            <a:ext cx="3096868" cy="2705923"/>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158750">
            <a:solidFill>
              <a:schemeClr val="bg1"/>
            </a:solidFill>
          </a:ln>
        </p:spPr>
      </p:pic>
    </p:spTree>
    <p:extLst>
      <p:ext uri="{BB962C8B-B14F-4D97-AF65-F5344CB8AC3E}">
        <p14:creationId xmlns:p14="http://schemas.microsoft.com/office/powerpoint/2010/main" val="20408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1.7. </a:t>
            </a:r>
            <a:r>
              <a:rPr lang="en-US" sz="2000" b="1" dirty="0" err="1">
                <a:solidFill>
                  <a:prstClr val="white"/>
                </a:solidFill>
                <a:latin typeface="Montserrat" pitchFamily="2" charset="0"/>
                <a:cs typeface="Segoe UI" pitchFamily="34" charset="0"/>
              </a:rPr>
              <a:t>Vai</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trò</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mô</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hình</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tham</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chiếu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endParaRPr lang="en-US" sz="2000" b="1" dirty="0">
              <a:solidFill>
                <a:prstClr val="white"/>
              </a:solidFill>
              <a:latin typeface="Montserrat" pitchFamily="2" charset="0"/>
              <a:cs typeface="Segoe UI" pitchFamily="34" charset="0"/>
            </a:endParaRPr>
          </a:p>
        </p:txBody>
      </p:sp>
      <p:grpSp>
        <p:nvGrpSpPr>
          <p:cNvPr id="82" name="Group 4">
            <a:extLst>
              <a:ext uri="{FF2B5EF4-FFF2-40B4-BE49-F238E27FC236}">
                <a16:creationId xmlns:a16="http://schemas.microsoft.com/office/drawing/2014/main" id="{BF8243EF-5DDB-4ACF-974B-186479CA669A}"/>
              </a:ext>
            </a:extLst>
          </p:cNvPr>
          <p:cNvGrpSpPr/>
          <p:nvPr/>
        </p:nvGrpSpPr>
        <p:grpSpPr>
          <a:xfrm>
            <a:off x="1888036" y="1596842"/>
            <a:ext cx="1388436" cy="4140966"/>
            <a:chOff x="3871798" y="1672614"/>
            <a:chExt cx="1388436" cy="4140966"/>
          </a:xfrm>
        </p:grpSpPr>
        <p:sp>
          <p:nvSpPr>
            <p:cNvPr id="83" name="Arc 2">
              <a:extLst>
                <a:ext uri="{FF2B5EF4-FFF2-40B4-BE49-F238E27FC236}">
                  <a16:creationId xmlns:a16="http://schemas.microsoft.com/office/drawing/2014/main" id="{7EE5A80F-6DF5-4DB1-BF06-223CE613098F}"/>
                </a:ext>
              </a:extLst>
            </p:cNvPr>
            <p:cNvSpPr/>
            <p:nvPr/>
          </p:nvSpPr>
          <p:spPr>
            <a:xfrm>
              <a:off x="3883766" y="4437112"/>
              <a:ext cx="1376468" cy="1376468"/>
            </a:xfrm>
            <a:prstGeom prst="arc">
              <a:avLst>
                <a:gd name="adj1" fmla="val 3657515"/>
                <a:gd name="adj2" fmla="val 15912259"/>
              </a:avLst>
            </a:prstGeom>
            <a:noFill/>
            <a:ln w="165100" cap="flat" cmpd="sng" algn="ctr">
              <a:solidFill>
                <a:schemeClr val="accent1">
                  <a:lumMod val="75000"/>
                </a:schemeClr>
              </a:solidFill>
              <a:prstDash val="solid"/>
              <a:miter lim="800000"/>
              <a:tailEnd type="triangle" w="sm" len="sm"/>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84" name="Arc 39">
              <a:extLst>
                <a:ext uri="{FF2B5EF4-FFF2-40B4-BE49-F238E27FC236}">
                  <a16:creationId xmlns:a16="http://schemas.microsoft.com/office/drawing/2014/main" id="{5FF70FCE-C3BC-4634-93E8-1D24A5E07CEB}"/>
                </a:ext>
              </a:extLst>
            </p:cNvPr>
            <p:cNvSpPr/>
            <p:nvPr/>
          </p:nvSpPr>
          <p:spPr>
            <a:xfrm flipH="1">
              <a:off x="3871798" y="3040766"/>
              <a:ext cx="1376468" cy="1376468"/>
            </a:xfrm>
            <a:prstGeom prst="arc">
              <a:avLst>
                <a:gd name="adj1" fmla="val 5478932"/>
                <a:gd name="adj2" fmla="val 16740799"/>
              </a:avLst>
            </a:prstGeom>
            <a:noFill/>
            <a:ln w="165100" cap="flat" cmpd="sng" algn="ctr">
              <a:solidFill>
                <a:schemeClr val="accent1">
                  <a:lumMod val="75000"/>
                </a:schemeClr>
              </a:solidFill>
              <a:prstDash val="solid"/>
              <a:miter lim="800000"/>
              <a:tailEnd type="triangle" w="sm" len="sm"/>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dirty="0">
                <a:ln>
                  <a:noFill/>
                </a:ln>
                <a:solidFill>
                  <a:schemeClr val="tx2"/>
                </a:solidFill>
                <a:effectLst/>
                <a:uLnTx/>
                <a:uFillTx/>
                <a:latin typeface="Montserrat" panose="00000500000000000000" pitchFamily="2" charset="0"/>
                <a:ea typeface="Arial Unicode MS"/>
              </a:endParaRPr>
            </a:p>
          </p:txBody>
        </p:sp>
        <p:sp>
          <p:nvSpPr>
            <p:cNvPr id="85" name="Arc 40">
              <a:extLst>
                <a:ext uri="{FF2B5EF4-FFF2-40B4-BE49-F238E27FC236}">
                  <a16:creationId xmlns:a16="http://schemas.microsoft.com/office/drawing/2014/main" id="{229A314E-A824-4876-BE18-1557067F77CB}"/>
                </a:ext>
              </a:extLst>
            </p:cNvPr>
            <p:cNvSpPr/>
            <p:nvPr/>
          </p:nvSpPr>
          <p:spPr>
            <a:xfrm>
              <a:off x="3871798" y="1672614"/>
              <a:ext cx="1376468" cy="1376468"/>
            </a:xfrm>
            <a:prstGeom prst="arc">
              <a:avLst>
                <a:gd name="adj1" fmla="val 6266444"/>
                <a:gd name="adj2" fmla="val 19078973"/>
              </a:avLst>
            </a:prstGeom>
            <a:noFill/>
            <a:ln w="165100" cap="flat" cmpd="sng" algn="ctr">
              <a:solidFill>
                <a:schemeClr val="accent1">
                  <a:lumMod val="75000"/>
                </a:schemeClr>
              </a:solidFill>
              <a:prstDash val="solid"/>
              <a:miter lim="800000"/>
              <a:tailEnd type="triangle" w="sm" len="sm"/>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86" name="Oval 3">
              <a:extLst>
                <a:ext uri="{FF2B5EF4-FFF2-40B4-BE49-F238E27FC236}">
                  <a16:creationId xmlns:a16="http://schemas.microsoft.com/office/drawing/2014/main" id="{746EAA84-3C39-41A5-8CEA-DF8675F6FCF5}"/>
                </a:ext>
              </a:extLst>
            </p:cNvPr>
            <p:cNvSpPr/>
            <p:nvPr/>
          </p:nvSpPr>
          <p:spPr>
            <a:xfrm>
              <a:off x="4139952" y="1928800"/>
              <a:ext cx="864096" cy="864096"/>
            </a:xfrm>
            <a:prstGeom prst="ellipse">
              <a:avLst/>
            </a:prstGeom>
            <a:solidFill>
              <a:srgbClr val="FFFFFF">
                <a:alpha val="70000"/>
              </a:srgbClr>
            </a:solidFill>
            <a:ln w="12700" cap="flat" cmpd="sng" algn="ctr">
              <a:solidFill>
                <a:schemeClr val="accent1">
                  <a:lumMod val="75000"/>
                </a:scheme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dirty="0">
                <a:ln>
                  <a:noFill/>
                </a:ln>
                <a:solidFill>
                  <a:schemeClr val="tx2"/>
                </a:solidFill>
                <a:effectLst/>
                <a:uLnTx/>
                <a:uFillTx/>
                <a:latin typeface="Montserrat" panose="00000500000000000000" pitchFamily="2" charset="0"/>
                <a:ea typeface="Arial Unicode MS"/>
              </a:endParaRPr>
            </a:p>
          </p:txBody>
        </p:sp>
        <p:sp>
          <p:nvSpPr>
            <p:cNvPr id="87" name="Oval 42">
              <a:extLst>
                <a:ext uri="{FF2B5EF4-FFF2-40B4-BE49-F238E27FC236}">
                  <a16:creationId xmlns:a16="http://schemas.microsoft.com/office/drawing/2014/main" id="{7D0944C4-9D79-479F-911A-1289FE50C587}"/>
                </a:ext>
              </a:extLst>
            </p:cNvPr>
            <p:cNvSpPr/>
            <p:nvPr/>
          </p:nvSpPr>
          <p:spPr>
            <a:xfrm>
              <a:off x="4139952" y="3296952"/>
              <a:ext cx="864096" cy="864096"/>
            </a:xfrm>
            <a:prstGeom prst="ellipse">
              <a:avLst/>
            </a:prstGeom>
            <a:solidFill>
              <a:srgbClr val="FFFFFF">
                <a:alpha val="70000"/>
              </a:srgbClr>
            </a:solidFill>
            <a:ln w="12700" cap="flat" cmpd="sng" algn="ctr">
              <a:solidFill>
                <a:schemeClr val="accent1">
                  <a:lumMod val="75000"/>
                </a:scheme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88" name="Oval 43">
              <a:extLst>
                <a:ext uri="{FF2B5EF4-FFF2-40B4-BE49-F238E27FC236}">
                  <a16:creationId xmlns:a16="http://schemas.microsoft.com/office/drawing/2014/main" id="{6B47D362-A19A-4825-9F72-84DFE0DF5936}"/>
                </a:ext>
              </a:extLst>
            </p:cNvPr>
            <p:cNvSpPr/>
            <p:nvPr/>
          </p:nvSpPr>
          <p:spPr>
            <a:xfrm>
              <a:off x="4139952" y="4698776"/>
              <a:ext cx="864096" cy="864096"/>
            </a:xfrm>
            <a:prstGeom prst="ellipse">
              <a:avLst/>
            </a:prstGeom>
            <a:solidFill>
              <a:srgbClr val="FFFFFF">
                <a:alpha val="70000"/>
              </a:srgbClr>
            </a:solidFill>
            <a:ln w="12700" cap="flat" cmpd="sng" algn="ctr">
              <a:solidFill>
                <a:schemeClr val="accent1">
                  <a:lumMod val="75000"/>
                </a:scheme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grpSp>
      <p:sp>
        <p:nvSpPr>
          <p:cNvPr id="90" name="Chevron 5">
            <a:extLst>
              <a:ext uri="{FF2B5EF4-FFF2-40B4-BE49-F238E27FC236}">
                <a16:creationId xmlns:a16="http://schemas.microsoft.com/office/drawing/2014/main" id="{86256D93-97A2-429E-80AE-E6D55023EABD}"/>
              </a:ext>
            </a:extLst>
          </p:cNvPr>
          <p:cNvSpPr/>
          <p:nvPr/>
        </p:nvSpPr>
        <p:spPr>
          <a:xfrm>
            <a:off x="3214320" y="2099742"/>
            <a:ext cx="225640" cy="314542"/>
          </a:xfrm>
          <a:prstGeom prst="chevron">
            <a:avLst>
              <a:gd name="adj" fmla="val 42574"/>
            </a:avLst>
          </a:prstGeom>
          <a:solidFill>
            <a:schemeClr val="accent1">
              <a:lumMod val="75000"/>
              <a:alpha val="98000"/>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91" name="TextBox 90">
            <a:extLst>
              <a:ext uri="{FF2B5EF4-FFF2-40B4-BE49-F238E27FC236}">
                <a16:creationId xmlns:a16="http://schemas.microsoft.com/office/drawing/2014/main" id="{D2655897-77C6-4188-B91B-584F50DD56E5}"/>
              </a:ext>
            </a:extLst>
          </p:cNvPr>
          <p:cNvSpPr txBox="1"/>
          <p:nvPr/>
        </p:nvSpPr>
        <p:spPr>
          <a:xfrm>
            <a:off x="3625567" y="4167912"/>
            <a:ext cx="1695778" cy="1938992"/>
          </a:xfrm>
          <a:prstGeom prst="rect">
            <a:avLst/>
          </a:prstGeom>
          <a:noFill/>
        </p:spPr>
        <p:txBody>
          <a:bodyPr wrap="square" rtlCol="0" anchor="ctr">
            <a:spAutoFit/>
          </a:bodyPr>
          <a:lstStyle/>
          <a:p>
            <a:pPr algn="just" defTabSz="914377"/>
            <a:r>
              <a:rPr lang="en-US" altLang="ko-KR" sz="1200" b="1" dirty="0">
                <a:solidFill>
                  <a:schemeClr val="tx2"/>
                </a:solidFill>
                <a:latin typeface="Montserrat" panose="00000500000000000000" pitchFamily="2" charset="0"/>
                <a:ea typeface="Arial Unicode MS"/>
                <a:cs typeface="Arial" pitchFamily="34" charset="0"/>
              </a:rPr>
              <a:t>3. </a:t>
            </a:r>
            <a:r>
              <a:rPr lang="en-US" altLang="ko-KR" sz="1200" b="1" dirty="0" err="1">
                <a:solidFill>
                  <a:schemeClr val="tx2"/>
                </a:solidFill>
                <a:latin typeface="Montserrat" panose="00000500000000000000" pitchFamily="2" charset="0"/>
                <a:ea typeface="Arial Unicode MS"/>
                <a:cs typeface="Arial" pitchFamily="34" charset="0"/>
              </a:rPr>
              <a:t>Phân</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giao</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trách</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nhiệm</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phát</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triển</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dữ</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liệu</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cho</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các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ngành</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các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cấp</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trên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cơ</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sở</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có</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định</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hướng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trọng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tâm</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nhằm</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phục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vụ</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phát</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triển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kinh</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tế</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xã</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hội</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của</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địa</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phương</a:t>
            </a:r>
            <a:endParaRPr lang="ko-KR" altLang="en-US" sz="1200" dirty="0">
              <a:solidFill>
                <a:schemeClr val="tx2"/>
              </a:solidFill>
              <a:latin typeface="Montserrat" panose="00000500000000000000" pitchFamily="2" charset="0"/>
              <a:ea typeface="Arial Unicode MS"/>
              <a:cs typeface="Arial" pitchFamily="34" charset="0"/>
            </a:endParaRPr>
          </a:p>
        </p:txBody>
      </p:sp>
      <p:sp>
        <p:nvSpPr>
          <p:cNvPr id="92" name="Chevron 67">
            <a:extLst>
              <a:ext uri="{FF2B5EF4-FFF2-40B4-BE49-F238E27FC236}">
                <a16:creationId xmlns:a16="http://schemas.microsoft.com/office/drawing/2014/main" id="{0C0BB268-3B8F-4459-B9AE-3CC35BE83B74}"/>
              </a:ext>
            </a:extLst>
          </p:cNvPr>
          <p:cNvSpPr/>
          <p:nvPr/>
        </p:nvSpPr>
        <p:spPr>
          <a:xfrm>
            <a:off x="3226371" y="4875802"/>
            <a:ext cx="225640" cy="314542"/>
          </a:xfrm>
          <a:prstGeom prst="chevron">
            <a:avLst>
              <a:gd name="adj" fmla="val 42574"/>
            </a:avLst>
          </a:prstGeom>
          <a:solidFill>
            <a:schemeClr val="accent1">
              <a:lumMod val="75000"/>
              <a:alpha val="98000"/>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93" name="TextBox 92">
            <a:extLst>
              <a:ext uri="{FF2B5EF4-FFF2-40B4-BE49-F238E27FC236}">
                <a16:creationId xmlns:a16="http://schemas.microsoft.com/office/drawing/2014/main" id="{F2165EEB-3A95-4A1A-B674-FA21B440F886}"/>
              </a:ext>
            </a:extLst>
          </p:cNvPr>
          <p:cNvSpPr txBox="1"/>
          <p:nvPr/>
        </p:nvSpPr>
        <p:spPr>
          <a:xfrm>
            <a:off x="176608" y="2487881"/>
            <a:ext cx="1529362" cy="2308324"/>
          </a:xfrm>
          <a:prstGeom prst="rect">
            <a:avLst/>
          </a:prstGeom>
          <a:noFill/>
        </p:spPr>
        <p:txBody>
          <a:bodyPr wrap="square" rtlCol="0" anchor="ctr">
            <a:spAutoFit/>
          </a:bodyPr>
          <a:lstStyle/>
          <a:p>
            <a:pPr algn="just" defTabSz="914377"/>
            <a:r>
              <a:rPr lang="en-US" altLang="ko-KR" sz="1200" b="1" dirty="0">
                <a:solidFill>
                  <a:schemeClr val="tx2"/>
                </a:solidFill>
                <a:latin typeface="Montserrat" panose="00000500000000000000" pitchFamily="2" charset="0"/>
                <a:ea typeface="Arial Unicode MS"/>
                <a:cs typeface="Arial" pitchFamily="34" charset="0"/>
              </a:rPr>
              <a:t>2. </a:t>
            </a:r>
            <a:r>
              <a:rPr lang="en-US" altLang="ko-KR" sz="1200" b="1" dirty="0" err="1">
                <a:solidFill>
                  <a:schemeClr val="tx2"/>
                </a:solidFill>
                <a:latin typeface="Montserrat" panose="00000500000000000000" pitchFamily="2" charset="0"/>
                <a:ea typeface="Arial Unicode MS"/>
                <a:cs typeface="Arial" pitchFamily="34" charset="0"/>
              </a:rPr>
              <a:t>Chuẩn</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hóa</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cấu</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trúc</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thông</a:t>
            </a:r>
            <a:r>
              <a:rPr lang="en-US" altLang="ko-KR" sz="1200" b="1" dirty="0">
                <a:solidFill>
                  <a:schemeClr val="tx2"/>
                </a:solidFill>
                <a:latin typeface="Montserrat" panose="00000500000000000000" pitchFamily="2" charset="0"/>
                <a:ea typeface="Arial Unicode MS"/>
                <a:cs typeface="Arial" pitchFamily="34" charset="0"/>
              </a:rPr>
              <a:t> tin </a:t>
            </a:r>
            <a:r>
              <a:rPr lang="en-US" altLang="ko-KR" sz="1200" b="1" dirty="0" err="1">
                <a:solidFill>
                  <a:schemeClr val="tx2"/>
                </a:solidFill>
                <a:latin typeface="Montserrat" panose="00000500000000000000" pitchFamily="2" charset="0"/>
                <a:ea typeface="Arial Unicode MS"/>
                <a:cs typeface="Arial" pitchFamily="34" charset="0"/>
              </a:rPr>
              <a:t>dữ</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liệu</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chủ</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và</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dữ</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liệu</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dùng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chung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đảm</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bảo</a:t>
            </a:r>
            <a:r>
              <a:rPr lang="en-US" altLang="ko-KR" sz="1200" dirty="0">
                <a:solidFill>
                  <a:schemeClr val="tx2"/>
                </a:solidFill>
                <a:latin typeface="Montserrat" panose="00000500000000000000" pitchFamily="2" charset="0"/>
                <a:ea typeface="Arial Unicode MS"/>
                <a:cs typeface="Arial" pitchFamily="34" charset="0"/>
              </a:rPr>
              <a:t> chia </a:t>
            </a:r>
            <a:r>
              <a:rPr lang="en-US" altLang="ko-KR" sz="1200" dirty="0" err="1">
                <a:solidFill>
                  <a:schemeClr val="tx2"/>
                </a:solidFill>
                <a:latin typeface="Montserrat" panose="00000500000000000000" pitchFamily="2" charset="0"/>
                <a:ea typeface="Arial Unicode MS"/>
                <a:cs typeface="Arial" pitchFamily="34" charset="0"/>
              </a:rPr>
              <a:t>sẻ</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tái</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sử</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dụng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giữa</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các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ngành</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các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cấp</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trong</a:t>
            </a:r>
            <a:r>
              <a:rPr lang="en-US" altLang="ko-KR" sz="1200" dirty="0">
                <a:solidFill>
                  <a:schemeClr val="tx2"/>
                </a:solidFill>
                <a:latin typeface="Montserrat" panose="00000500000000000000" pitchFamily="2" charset="0"/>
                <a:ea typeface="Arial Unicode MS"/>
                <a:cs typeface="Arial" pitchFamily="34" charset="0"/>
              </a:rPr>
              <a:t> CQNN </a:t>
            </a:r>
            <a:r>
              <a:rPr lang="en-US" altLang="ko-KR" sz="1200" dirty="0" err="1">
                <a:solidFill>
                  <a:schemeClr val="tx2"/>
                </a:solidFill>
                <a:latin typeface="Montserrat" panose="00000500000000000000" pitchFamily="2" charset="0"/>
                <a:ea typeface="Arial Unicode MS"/>
                <a:cs typeface="Arial" pitchFamily="34" charset="0"/>
              </a:rPr>
              <a:t>và</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mở</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cho</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người</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dân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doanh</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nghiệp</a:t>
            </a:r>
            <a:endParaRPr lang="ko-KR" altLang="en-US" sz="1200" dirty="0">
              <a:solidFill>
                <a:schemeClr val="tx2"/>
              </a:solidFill>
              <a:latin typeface="Montserrat" panose="00000500000000000000" pitchFamily="2" charset="0"/>
              <a:ea typeface="Arial Unicode MS"/>
              <a:cs typeface="Arial" pitchFamily="34" charset="0"/>
            </a:endParaRPr>
          </a:p>
        </p:txBody>
      </p:sp>
      <p:sp>
        <p:nvSpPr>
          <p:cNvPr id="94" name="Chevron 93">
            <a:extLst>
              <a:ext uri="{FF2B5EF4-FFF2-40B4-BE49-F238E27FC236}">
                <a16:creationId xmlns:a16="http://schemas.microsoft.com/office/drawing/2014/main" id="{63BD0340-0281-41B7-B3CD-8AD83DAD36B5}"/>
              </a:ext>
            </a:extLst>
          </p:cNvPr>
          <p:cNvSpPr/>
          <p:nvPr/>
        </p:nvSpPr>
        <p:spPr>
          <a:xfrm flipH="1">
            <a:off x="1775216" y="3492700"/>
            <a:ext cx="225640" cy="314542"/>
          </a:xfrm>
          <a:prstGeom prst="chevron">
            <a:avLst>
              <a:gd name="adj" fmla="val 42574"/>
            </a:avLst>
          </a:prstGeom>
          <a:solidFill>
            <a:schemeClr val="accent1">
              <a:lumMod val="75000"/>
              <a:alpha val="98000"/>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pic>
        <p:nvPicPr>
          <p:cNvPr id="95" name="Picture 94" descr="A city skyline at night&#10;&#10;Description automatically generated with low confidence">
            <a:extLst>
              <a:ext uri="{FF2B5EF4-FFF2-40B4-BE49-F238E27FC236}">
                <a16:creationId xmlns:a16="http://schemas.microsoft.com/office/drawing/2014/main" id="{9095DBD5-1BDA-DF29-AC11-740D277715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29" r="12127" b="1"/>
          <a:stretch/>
        </p:blipFill>
        <p:spPr>
          <a:xfrm>
            <a:off x="2311240" y="2043446"/>
            <a:ext cx="548640" cy="484768"/>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pic>
        <p:nvPicPr>
          <p:cNvPr id="96" name="Picture 95">
            <a:extLst>
              <a:ext uri="{FF2B5EF4-FFF2-40B4-BE49-F238E27FC236}">
                <a16:creationId xmlns:a16="http://schemas.microsoft.com/office/drawing/2014/main" id="{1CC06ADE-B9C0-48CA-BB2C-597558C92B06}"/>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rcRect l="-1700" r="12556"/>
          <a:stretch/>
        </p:blipFill>
        <p:spPr>
          <a:xfrm>
            <a:off x="2311240" y="3411394"/>
            <a:ext cx="548640" cy="483478"/>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pic>
        <p:nvPicPr>
          <p:cNvPr id="97" name="Picture 96" descr="A picture containing text, electronics&#10;&#10;Description automatically generated">
            <a:extLst>
              <a:ext uri="{FF2B5EF4-FFF2-40B4-BE49-F238E27FC236}">
                <a16:creationId xmlns:a16="http://schemas.microsoft.com/office/drawing/2014/main" id="{32D939A5-457E-4C27-AB60-86F0EE4851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87" r="24437"/>
          <a:stretch/>
        </p:blipFill>
        <p:spPr>
          <a:xfrm>
            <a:off x="2311240" y="4825558"/>
            <a:ext cx="548640" cy="491293"/>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pic>
        <p:nvPicPr>
          <p:cNvPr id="2" name="Picture 1"/>
          <p:cNvPicPr>
            <a:picLocks noChangeAspect="1"/>
          </p:cNvPicPr>
          <p:nvPr/>
        </p:nvPicPr>
        <p:blipFill>
          <a:blip r:embed="rId7"/>
          <a:stretch>
            <a:fillRect/>
          </a:stretch>
        </p:blipFill>
        <p:spPr>
          <a:xfrm>
            <a:off x="5698522" y="1036308"/>
            <a:ext cx="6115018" cy="3091065"/>
          </a:xfrm>
          <a:prstGeom prst="rect">
            <a:avLst/>
          </a:prstGeom>
        </p:spPr>
      </p:pic>
      <p:sp>
        <p:nvSpPr>
          <p:cNvPr id="107" name="TextBox 106">
            <a:extLst>
              <a:ext uri="{FF2B5EF4-FFF2-40B4-BE49-F238E27FC236}">
                <a16:creationId xmlns:a16="http://schemas.microsoft.com/office/drawing/2014/main" id="{B8E94D2F-ACFC-49C4-9FAF-B8E3CA3228E4}"/>
              </a:ext>
            </a:extLst>
          </p:cNvPr>
          <p:cNvSpPr txBox="1"/>
          <p:nvPr/>
        </p:nvSpPr>
        <p:spPr>
          <a:xfrm>
            <a:off x="3619400" y="1716916"/>
            <a:ext cx="1786258" cy="1384995"/>
          </a:xfrm>
          <a:prstGeom prst="rect">
            <a:avLst/>
          </a:prstGeom>
          <a:noFill/>
        </p:spPr>
        <p:txBody>
          <a:bodyPr wrap="square" rtlCol="0" anchor="ctr">
            <a:spAutoFit/>
          </a:bodyPr>
          <a:lstStyle/>
          <a:p>
            <a:pPr algn="just" defTabSz="914377"/>
            <a:r>
              <a:rPr lang="en-US" altLang="ko-KR" sz="1200" b="1" dirty="0">
                <a:solidFill>
                  <a:schemeClr val="tx2"/>
                </a:solidFill>
                <a:latin typeface="Montserrat" panose="00000500000000000000" pitchFamily="2" charset="0"/>
                <a:ea typeface="Arial Unicode MS"/>
                <a:cs typeface="Arial" pitchFamily="34" charset="0"/>
              </a:rPr>
              <a:t>1. </a:t>
            </a:r>
            <a:r>
              <a:rPr lang="en-US" altLang="ko-KR" sz="1200" b="1" dirty="0" err="1">
                <a:solidFill>
                  <a:schemeClr val="tx2"/>
                </a:solidFill>
                <a:latin typeface="Montserrat" panose="00000500000000000000" pitchFamily="2" charset="0"/>
                <a:ea typeface="Arial Unicode MS"/>
                <a:cs typeface="Arial" pitchFamily="34" charset="0"/>
              </a:rPr>
              <a:t>Là</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bức</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tranh</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tổng</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thể</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toàn</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diện</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về</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dữ</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liệu</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giúp</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thiết</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lập</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tầm</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nhìn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định</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hướng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mục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tiêu</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phát</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triển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dữ</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liệu</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của</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địa</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phương</a:t>
            </a:r>
            <a:endParaRPr lang="ko-KR" altLang="en-US" sz="1200" dirty="0">
              <a:solidFill>
                <a:schemeClr val="tx2"/>
              </a:solidFill>
              <a:latin typeface="Montserrat" panose="00000500000000000000" pitchFamily="2" charset="0"/>
              <a:ea typeface="Arial Unicode MS"/>
              <a:cs typeface="Arial" pitchFamily="34" charset="0"/>
            </a:endParaRPr>
          </a:p>
        </p:txBody>
      </p:sp>
      <p:pic>
        <p:nvPicPr>
          <p:cNvPr id="4" name="Picture 3"/>
          <p:cNvPicPr>
            <a:picLocks noChangeAspect="1"/>
          </p:cNvPicPr>
          <p:nvPr/>
        </p:nvPicPr>
        <p:blipFill>
          <a:blip r:embed="rId8"/>
          <a:stretch>
            <a:fillRect/>
          </a:stretch>
        </p:blipFill>
        <p:spPr>
          <a:xfrm>
            <a:off x="5670440" y="4361340"/>
            <a:ext cx="6224555" cy="2249619"/>
          </a:xfrm>
          <a:prstGeom prst="rect">
            <a:avLst/>
          </a:prstGeom>
        </p:spPr>
      </p:pic>
    </p:spTree>
    <p:extLst>
      <p:ext uri="{BB962C8B-B14F-4D97-AF65-F5344CB8AC3E}">
        <p14:creationId xmlns:p14="http://schemas.microsoft.com/office/powerpoint/2010/main" val="24005005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632916" rtl="0" eaLnBrk="1" fontAlgn="auto" latinLnBrk="0" hangingPunct="1">
              <a:lnSpc>
                <a:spcPct val="100000"/>
              </a:lnSpc>
              <a:spcBef>
                <a:spcPct val="0"/>
              </a:spcBef>
              <a:spcAft>
                <a:spcPts val="0"/>
              </a:spcAft>
              <a:buClrTx/>
              <a:buSzTx/>
              <a:buFontTx/>
              <a:buNone/>
              <a:tabLst/>
              <a:defRPr/>
            </a:pPr>
            <a:r>
              <a:rPr lang="en-US" sz="2000" b="1" dirty="0">
                <a:solidFill>
                  <a:prstClr val="white"/>
                </a:solidFill>
                <a:latin typeface="Montserrat" panose="00000500000000000000" pitchFamily="2" charset="0"/>
                <a:cs typeface="Segoe UI" pitchFamily="34" charset="0"/>
              </a:rPr>
              <a:t>1</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itchFamily="34" charset="0"/>
              </a:rPr>
              <a:t>.8.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Cách</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tiếp</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cận</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về</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phát</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triển</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dữ</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liệu</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phục</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vụ</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CĐS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và</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CĐ, ĐH</a:t>
            </a:r>
          </a:p>
        </p:txBody>
      </p:sp>
      <p:pic>
        <p:nvPicPr>
          <p:cNvPr id="2" name="Picture 1">
            <a:extLst>
              <a:ext uri="{FF2B5EF4-FFF2-40B4-BE49-F238E27FC236}">
                <a16:creationId xmlns:a16="http://schemas.microsoft.com/office/drawing/2014/main" id="{F411FA5A-20BF-7C63-5F8F-53A4AAC20012}"/>
              </a:ext>
            </a:extLst>
          </p:cNvPr>
          <p:cNvPicPr>
            <a:picLocks noChangeAspect="1"/>
          </p:cNvPicPr>
          <p:nvPr/>
        </p:nvPicPr>
        <p:blipFill>
          <a:blip r:embed="rId3"/>
          <a:stretch>
            <a:fillRect/>
          </a:stretch>
        </p:blipFill>
        <p:spPr>
          <a:xfrm>
            <a:off x="130547" y="739539"/>
            <a:ext cx="11930906" cy="5834378"/>
          </a:xfrm>
          <a:prstGeom prst="rect">
            <a:avLst/>
          </a:prstGeom>
        </p:spPr>
      </p:pic>
    </p:spTree>
    <p:extLst>
      <p:ext uri="{BB962C8B-B14F-4D97-AF65-F5344CB8AC3E}">
        <p14:creationId xmlns:p14="http://schemas.microsoft.com/office/powerpoint/2010/main" val="39195850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Background pattern&#10;&#10;Description automatically generated">
            <a:extLst>
              <a:ext uri="{FF2B5EF4-FFF2-40B4-BE49-F238E27FC236}">
                <a16:creationId xmlns:a16="http://schemas.microsoft.com/office/drawing/2014/main" id="{8333DA19-3C74-A4F8-C4B1-954AA34918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5" r="286" b="-2"/>
          <a:stretch/>
        </p:blipFill>
        <p:spPr>
          <a:xfrm>
            <a:off x="20" y="-1"/>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sp>
        <p:nvSpPr>
          <p:cNvPr id="7" name="Title 3">
            <a:extLst>
              <a:ext uri="{FF2B5EF4-FFF2-40B4-BE49-F238E27FC236}">
                <a16:creationId xmlns:a16="http://schemas.microsoft.com/office/drawing/2014/main" id="{669A08E0-F3CC-455D-6A1A-2339EF08F3E3}"/>
              </a:ext>
            </a:extLst>
          </p:cNvPr>
          <p:cNvSpPr txBox="1"/>
          <p:nvPr/>
        </p:nvSpPr>
        <p:spPr>
          <a:xfrm>
            <a:off x="691426" y="4029137"/>
            <a:ext cx="8934559" cy="1670188"/>
          </a:xfrm>
          <a:prstGeom prst="rect">
            <a:avLst/>
          </a:prstGeom>
        </p:spPr>
        <p:txBody>
          <a:bodyPr/>
          <a:lstStyle>
            <a:lvl1pPr algn="l" defTabSz="914400"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a:lstStyle>
          <a:p>
            <a:pPr lvl="0" defTabSz="1632753">
              <a:lnSpc>
                <a:spcPct val="100000"/>
              </a:lnSpc>
              <a:defRPr/>
            </a:pPr>
            <a:r>
              <a:rPr lang="en-US" sz="2800" dirty="0" err="1">
                <a:solidFill>
                  <a:srgbClr val="FFFFFF"/>
                </a:solidFill>
                <a:latin typeface="Montserrat" pitchFamily="2" charset="0"/>
                <a:ea typeface="Tahoma" panose="020B0604030504040204" pitchFamily="34" charset="0"/>
                <a:cs typeface="Segoe UI" panose="020B0502040204020203" pitchFamily="34" charset="0"/>
              </a:rPr>
              <a:t>Giải</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pháp</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hiện</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đại</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hóa</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hoạt</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động</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p>
          <a:p>
            <a:pPr lvl="0" defTabSz="1632753">
              <a:lnSpc>
                <a:spcPct val="100000"/>
              </a:lnSpc>
              <a:defRPr/>
            </a:pPr>
            <a:r>
              <a:rPr lang="en-US" sz="2800" dirty="0" err="1">
                <a:solidFill>
                  <a:srgbClr val="FFFFFF"/>
                </a:solidFill>
                <a:latin typeface="Montserrat" pitchFamily="2" charset="0"/>
                <a:ea typeface="Tahoma" panose="020B0604030504040204" pitchFamily="34" charset="0"/>
                <a:cs typeface="Segoe UI" panose="020B0502040204020203" pitchFamily="34" charset="0"/>
              </a:rPr>
              <a:t>chỉ</a:t>
            </a:r>
            <a:r>
              <a:rPr lang="en-US" sz="2800" dirty="0">
                <a:solidFill>
                  <a:srgbClr val="FFFFFF"/>
                </a:solidFill>
                <a:latin typeface="Montserrat" pitchFamily="2" charset="0"/>
                <a:ea typeface="Tahoma" panose="020B0604030504040204" pitchFamily="34" charset="0"/>
                <a:cs typeface="Segoe UI" panose="020B0502040204020203" pitchFamily="34" charset="0"/>
              </a:rPr>
              <a:t> đạo, </a:t>
            </a:r>
            <a:r>
              <a:rPr lang="en-US" sz="2800" dirty="0" err="1">
                <a:solidFill>
                  <a:srgbClr val="FFFFFF"/>
                </a:solidFill>
                <a:latin typeface="Montserrat" pitchFamily="2" charset="0"/>
                <a:ea typeface="Tahoma" panose="020B0604030504040204" pitchFamily="34" charset="0"/>
                <a:cs typeface="Segoe UI" panose="020B0502040204020203" pitchFamily="34" charset="0"/>
              </a:rPr>
              <a:t>điều</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hành</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dựa</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trên</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dữ</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liệu</a:t>
            </a:r>
            <a:endParaRPr lang="en-US" sz="2800" dirty="0">
              <a:solidFill>
                <a:srgbClr val="FFFFFF"/>
              </a:solidFill>
              <a:latin typeface="Montserrat" pitchFamily="2" charset="0"/>
              <a:ea typeface="Tahoma" panose="020B0604030504040204" pitchFamily="34" charset="0"/>
              <a:cs typeface="Segoe UI" panose="020B0502040204020203" pitchFamily="34" charset="0"/>
            </a:endParaRPr>
          </a:p>
          <a:p>
            <a:pPr lvl="0" defTabSz="1632753">
              <a:lnSpc>
                <a:spcPct val="100000"/>
              </a:lnSpc>
              <a:defRPr/>
            </a:pPr>
            <a:r>
              <a:rPr lang="en-US" sz="2800" dirty="0" err="1">
                <a:solidFill>
                  <a:srgbClr val="FFFFFF"/>
                </a:solidFill>
                <a:latin typeface="Montserrat" pitchFamily="2" charset="0"/>
                <a:ea typeface="Tahoma" panose="020B0604030504040204" pitchFamily="34" charset="0"/>
                <a:cs typeface="Segoe UI" panose="020B0502040204020203" pitchFamily="34" charset="0"/>
              </a:rPr>
              <a:t>tỉnh</a:t>
            </a:r>
            <a:r>
              <a:rPr lang="en-US" sz="2800" dirty="0">
                <a:solidFill>
                  <a:srgbClr val="FFFFFF"/>
                </a:solidFill>
                <a:latin typeface="Montserrat" pitchFamily="2" charset="0"/>
                <a:ea typeface="Tahoma" panose="020B0604030504040204" pitchFamily="34" charset="0"/>
                <a:cs typeface="Segoe UI" panose="020B0502040204020203" pitchFamily="34" charset="0"/>
              </a:rPr>
              <a:t> An Giang</a:t>
            </a:r>
          </a:p>
        </p:txBody>
      </p:sp>
      <p:sp>
        <p:nvSpPr>
          <p:cNvPr id="8" name="文本框 6">
            <a:extLst>
              <a:ext uri="{FF2B5EF4-FFF2-40B4-BE49-F238E27FC236}">
                <a16:creationId xmlns:a16="http://schemas.microsoft.com/office/drawing/2014/main" id="{7F3EB768-8205-A4B8-069E-1D1F4BCC9AB2}"/>
              </a:ext>
            </a:extLst>
          </p:cNvPr>
          <p:cNvSpPr txBox="1">
            <a:spLocks noChangeArrowheads="1"/>
          </p:cNvSpPr>
          <p:nvPr/>
        </p:nvSpPr>
        <p:spPr bwMode="auto">
          <a:xfrm>
            <a:off x="594803" y="2644170"/>
            <a:ext cx="1857534" cy="1569660"/>
          </a:xfrm>
          <a:prstGeom prst="rect">
            <a:avLst/>
          </a:prstGeom>
          <a:noFill/>
        </p:spPr>
        <p:txBody>
          <a:bodyPr wrap="squar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pPr marL="0" marR="0" lvl="0" indent="0" algn="l" defTabSz="1088556" rtl="0" eaLnBrk="1" fontAlgn="auto" latinLnBrk="0" hangingPunct="1">
              <a:lnSpc>
                <a:spcPct val="100000"/>
              </a:lnSpc>
              <a:spcBef>
                <a:spcPts val="0"/>
              </a:spcBef>
              <a:spcAft>
                <a:spcPts val="0"/>
              </a:spcAft>
              <a:buClrTx/>
              <a:buSzTx/>
              <a:buFontTx/>
              <a:buNone/>
              <a:tabLst/>
              <a:defRPr/>
            </a:pPr>
            <a:r>
              <a:rPr lang="en-US" altLang="zh-CN" sz="9600" b="1" dirty="0">
                <a:solidFill>
                  <a:prstClr val="white"/>
                </a:solidFill>
                <a:latin typeface="Montserrat" pitchFamily="2" charset="0"/>
              </a:rPr>
              <a:t>02</a:t>
            </a:r>
            <a:endParaRPr kumimoji="0" lang="zh-CN" altLang="en-US" sz="9600" b="1" i="0" u="none" strike="noStrike" kern="1200" cap="none" spc="0" normalizeH="0" baseline="0" noProof="0" dirty="0">
              <a:ln w="38100">
                <a:noFill/>
              </a:ln>
              <a:solidFill>
                <a:prstClr val="white"/>
              </a:solidFill>
              <a:effectLst/>
              <a:uLnTx/>
              <a:uFillTx/>
              <a:latin typeface="Montserrat" pitchFamily="2" charset="0"/>
              <a:ea typeface="微软雅黑" panose="020B0503020204020204" charset="-122"/>
              <a:cs typeface="+mn-cs"/>
            </a:endParaRPr>
          </a:p>
        </p:txBody>
      </p:sp>
      <p:pic>
        <p:nvPicPr>
          <p:cNvPr id="2" name="Picture 1">
            <a:extLst>
              <a:ext uri="{FF2B5EF4-FFF2-40B4-BE49-F238E27FC236}">
                <a16:creationId xmlns:a16="http://schemas.microsoft.com/office/drawing/2014/main" id="{D2A236CE-4B38-A4EC-9AA4-62BB137FB3D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l="-1700" r="12556"/>
          <a:stretch/>
        </p:blipFill>
        <p:spPr>
          <a:xfrm>
            <a:off x="5201143" y="762436"/>
            <a:ext cx="3394217" cy="309197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158750">
            <a:solidFill>
              <a:schemeClr val="bg1"/>
            </a:solidFill>
          </a:ln>
        </p:spPr>
      </p:pic>
    </p:spTree>
    <p:extLst>
      <p:ext uri="{BB962C8B-B14F-4D97-AF65-F5344CB8AC3E}">
        <p14:creationId xmlns:p14="http://schemas.microsoft.com/office/powerpoint/2010/main" val="3815662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2.1. </a:t>
            </a:r>
            <a:r>
              <a:rPr lang="en-US" sz="2000" b="1" dirty="0" err="1">
                <a:solidFill>
                  <a:prstClr val="white"/>
                </a:solidFill>
                <a:latin typeface="Montserrat" pitchFamily="2" charset="0"/>
                <a:cs typeface="Segoe UI" pitchFamily="34" charset="0"/>
              </a:rPr>
              <a:t>Một</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số</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vấn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đề</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khó</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khăn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tồn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tại</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về</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trong</a:t>
            </a:r>
            <a:r>
              <a:rPr lang="en-US" sz="2000" b="1" dirty="0">
                <a:solidFill>
                  <a:prstClr val="white"/>
                </a:solidFill>
                <a:latin typeface="Montserrat" pitchFamily="2" charset="0"/>
                <a:cs typeface="Segoe UI" pitchFamily="34" charset="0"/>
              </a:rPr>
              <a:t> CĐ, ĐH</a:t>
            </a:r>
            <a:endParaRPr lang="en-US" sz="2000" dirty="0">
              <a:solidFill>
                <a:prstClr val="white"/>
              </a:solidFill>
              <a:latin typeface="Montserrat" pitchFamily="2" charset="0"/>
              <a:cs typeface="Segoe UI" panose="020B0502040204020203" pitchFamily="34" charset="0"/>
            </a:endParaRPr>
          </a:p>
        </p:txBody>
      </p:sp>
      <p:sp>
        <p:nvSpPr>
          <p:cNvPr id="8"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latin typeface="Montserrat" panose="00000500000000000000" pitchFamily="2" charset="0"/>
            </a:endParaRPr>
          </a:p>
        </p:txBody>
      </p:sp>
      <p:pic>
        <p:nvPicPr>
          <p:cNvPr id="2" name="Picture 1">
            <a:extLst>
              <a:ext uri="{FF2B5EF4-FFF2-40B4-BE49-F238E27FC236}">
                <a16:creationId xmlns:a16="http://schemas.microsoft.com/office/drawing/2014/main" id="{A36925D4-3D36-C51F-36B8-8AD370279464}"/>
              </a:ext>
            </a:extLst>
          </p:cNvPr>
          <p:cNvPicPr>
            <a:picLocks noChangeAspect="1"/>
          </p:cNvPicPr>
          <p:nvPr/>
        </p:nvPicPr>
        <p:blipFill>
          <a:blip r:embed="rId3"/>
          <a:stretch>
            <a:fillRect/>
          </a:stretch>
        </p:blipFill>
        <p:spPr>
          <a:xfrm>
            <a:off x="380310" y="1184829"/>
            <a:ext cx="11656352" cy="5673171"/>
          </a:xfrm>
          <a:prstGeom prst="rect">
            <a:avLst/>
          </a:prstGeom>
        </p:spPr>
      </p:pic>
      <p:sp>
        <p:nvSpPr>
          <p:cNvPr id="4" name="Hộp Văn bản 3">
            <a:extLst>
              <a:ext uri="{FF2B5EF4-FFF2-40B4-BE49-F238E27FC236}">
                <a16:creationId xmlns:a16="http://schemas.microsoft.com/office/drawing/2014/main" id="{6B855DC3-D52F-E38D-E003-B16F56041275}"/>
              </a:ext>
            </a:extLst>
          </p:cNvPr>
          <p:cNvSpPr txBox="1"/>
          <p:nvPr/>
        </p:nvSpPr>
        <p:spPr>
          <a:xfrm>
            <a:off x="6053030" y="2444511"/>
            <a:ext cx="817383" cy="307777"/>
          </a:xfrm>
          <a:prstGeom prst="rect">
            <a:avLst/>
          </a:prstGeom>
          <a:solidFill>
            <a:srgbClr val="EDF1F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l"/>
            <a:r>
              <a:rPr lang="vi-VN" sz="1400" b="1" dirty="0">
                <a:solidFill>
                  <a:srgbClr val="203864"/>
                </a:solidFill>
              </a:rPr>
              <a:t>PM 2</a:t>
            </a:r>
          </a:p>
        </p:txBody>
      </p:sp>
      <p:sp>
        <p:nvSpPr>
          <p:cNvPr id="6" name="Hộp Văn bản 5">
            <a:extLst>
              <a:ext uri="{FF2B5EF4-FFF2-40B4-BE49-F238E27FC236}">
                <a16:creationId xmlns:a16="http://schemas.microsoft.com/office/drawing/2014/main" id="{CB1B1B6F-6077-3EDE-BDDC-6D4933ADDD38}"/>
              </a:ext>
            </a:extLst>
          </p:cNvPr>
          <p:cNvSpPr txBox="1"/>
          <p:nvPr/>
        </p:nvSpPr>
        <p:spPr>
          <a:xfrm>
            <a:off x="6065443" y="4895899"/>
            <a:ext cx="895875" cy="307777"/>
          </a:xfrm>
          <a:prstGeom prst="rect">
            <a:avLst/>
          </a:prstGeom>
          <a:solidFill>
            <a:srgbClr val="EDF1F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l"/>
            <a:r>
              <a:rPr lang="vi-VN" sz="1400" b="1" dirty="0">
                <a:solidFill>
                  <a:srgbClr val="203864"/>
                </a:solidFill>
              </a:rPr>
              <a:t>NCC 2</a:t>
            </a:r>
          </a:p>
        </p:txBody>
      </p:sp>
    </p:spTree>
    <p:extLst>
      <p:ext uri="{BB962C8B-B14F-4D97-AF65-F5344CB8AC3E}">
        <p14:creationId xmlns:p14="http://schemas.microsoft.com/office/powerpoint/2010/main" val="13790474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2.2.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số</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phục</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vụ</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chỉ</a:t>
            </a:r>
            <a:r>
              <a:rPr lang="en-US" sz="2000" b="1" dirty="0">
                <a:solidFill>
                  <a:prstClr val="white"/>
                </a:solidFill>
                <a:latin typeface="Montserrat" pitchFamily="2" charset="0"/>
                <a:cs typeface="Segoe UI" pitchFamily="34" charset="0"/>
              </a:rPr>
              <a:t> đạo </a:t>
            </a:r>
            <a:r>
              <a:rPr lang="en-US" sz="2000" b="1" dirty="0" err="1">
                <a:solidFill>
                  <a:prstClr val="white"/>
                </a:solidFill>
                <a:latin typeface="Montserrat" pitchFamily="2" charset="0"/>
                <a:cs typeface="Segoe UI" pitchFamily="34" charset="0"/>
              </a:rPr>
              <a:t>điều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hành</a:t>
            </a:r>
            <a:endParaRPr lang="en-US" sz="2000" b="1" dirty="0">
              <a:solidFill>
                <a:prstClr val="white"/>
              </a:solidFill>
              <a:latin typeface="Montserrat" panose="00000500000000000000" pitchFamily="2" charset="0"/>
              <a:cs typeface="Segoe UI" pitchFamily="34" charset="0"/>
            </a:endParaRPr>
          </a:p>
        </p:txBody>
      </p:sp>
      <p:pic>
        <p:nvPicPr>
          <p:cNvPr id="2" name="Picture 1">
            <a:extLst>
              <a:ext uri="{FF2B5EF4-FFF2-40B4-BE49-F238E27FC236}">
                <a16:creationId xmlns:a16="http://schemas.microsoft.com/office/drawing/2014/main" id="{73F1BDDA-F86C-6C41-D06F-F410470F9B00}"/>
              </a:ext>
            </a:extLst>
          </p:cNvPr>
          <p:cNvPicPr>
            <a:picLocks noChangeAspect="1"/>
          </p:cNvPicPr>
          <p:nvPr/>
        </p:nvPicPr>
        <p:blipFill>
          <a:blip r:embed="rId3"/>
          <a:stretch>
            <a:fillRect/>
          </a:stretch>
        </p:blipFill>
        <p:spPr>
          <a:xfrm>
            <a:off x="660945" y="923039"/>
            <a:ext cx="10870110" cy="5828281"/>
          </a:xfrm>
          <a:prstGeom prst="rect">
            <a:avLst/>
          </a:prstGeom>
        </p:spPr>
      </p:pic>
    </p:spTree>
    <p:extLst>
      <p:ext uri="{BB962C8B-B14F-4D97-AF65-F5344CB8AC3E}">
        <p14:creationId xmlns:p14="http://schemas.microsoft.com/office/powerpoint/2010/main" val="18404599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2.3. </a:t>
            </a:r>
            <a:r>
              <a:rPr lang="en-US" sz="2000" b="1" dirty="0" err="1">
                <a:solidFill>
                  <a:prstClr val="white"/>
                </a:solidFill>
                <a:latin typeface="Montserrat" pitchFamily="2" charset="0"/>
                <a:cs typeface="Segoe UI" pitchFamily="34" charset="0"/>
              </a:rPr>
              <a:t>Đổi</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mới</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sáng</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tạo</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nhờ</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khai</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thác</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và</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thấu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hiểu</a:t>
            </a:r>
            <a:endParaRPr lang="en-US" sz="2000" dirty="0">
              <a:solidFill>
                <a:prstClr val="white"/>
              </a:solidFill>
              <a:latin typeface="Montserrat" pitchFamily="2" charset="0"/>
              <a:cs typeface="Segoe UI" panose="020B0502040204020203" pitchFamily="34" charset="0"/>
            </a:endParaRPr>
          </a:p>
        </p:txBody>
      </p:sp>
      <p:graphicFrame>
        <p:nvGraphicFramePr>
          <p:cNvPr id="3" name="Group 8">
            <a:extLst>
              <a:ext uri="{FF2B5EF4-FFF2-40B4-BE49-F238E27FC236}">
                <a16:creationId xmlns:a16="http://schemas.microsoft.com/office/drawing/2014/main" id="{BA6ECB6D-0724-40AA-C375-92AE2C25D935}"/>
              </a:ext>
            </a:extLst>
          </p:cNvPr>
          <p:cNvGraphicFramePr>
            <a:graphicFrameLocks noGrp="1"/>
          </p:cNvGraphicFramePr>
          <p:nvPr/>
        </p:nvGraphicFramePr>
        <p:xfrm>
          <a:off x="2799611" y="4570826"/>
          <a:ext cx="4948561" cy="640080"/>
        </p:xfrm>
        <a:graphic>
          <a:graphicData uri="http://schemas.openxmlformats.org/drawingml/2006/table">
            <a:tbl>
              <a:tblPr/>
              <a:tblGrid>
                <a:gridCol w="4948561">
                  <a:extLst>
                    <a:ext uri="{9D8B030D-6E8A-4147-A177-3AD203B41FA5}">
                      <a16:colId xmlns:a16="http://schemas.microsoft.com/office/drawing/2014/main" val="20000"/>
                    </a:ext>
                  </a:extLst>
                </a:gridCol>
              </a:tblGrid>
              <a:tr h="470517">
                <a:tc>
                  <a:txBody>
                    <a:bodyPr/>
                    <a:lstStyle>
                      <a:lvl1pPr eaLnBrk="0" hangingPunct="0">
                        <a:spcBef>
                          <a:spcPct val="20000"/>
                        </a:spcBef>
                        <a:buClr>
                          <a:srgbClr val="006600"/>
                        </a:buClr>
                        <a:buSzPct val="120000"/>
                        <a:buFont typeface="Wingdings" charset="2"/>
                        <a:defRPr sz="2800">
                          <a:solidFill>
                            <a:schemeClr val="tx1"/>
                          </a:solidFill>
                          <a:latin typeface="Trebuchet MS" charset="0"/>
                        </a:defRPr>
                      </a:lvl1pPr>
                      <a:lvl2pPr marL="742950" indent="-285750" eaLnBrk="0" hangingPunct="0">
                        <a:spcBef>
                          <a:spcPct val="20000"/>
                        </a:spcBef>
                        <a:buClr>
                          <a:srgbClr val="006600"/>
                        </a:buClr>
                        <a:buSzPct val="70000"/>
                        <a:buFont typeface="Wingdings" charset="2"/>
                        <a:defRPr sz="2400">
                          <a:solidFill>
                            <a:schemeClr val="tx1"/>
                          </a:solidFill>
                          <a:latin typeface="Trebuchet MS" charset="0"/>
                        </a:defRPr>
                      </a:lvl2pPr>
                      <a:lvl3pPr marL="1143000" indent="-228600" eaLnBrk="0" hangingPunct="0">
                        <a:spcBef>
                          <a:spcPct val="20000"/>
                        </a:spcBef>
                        <a:buClr>
                          <a:srgbClr val="006600"/>
                        </a:buClr>
                        <a:buFont typeface="Symbol" charset="2"/>
                        <a:defRPr sz="2000">
                          <a:solidFill>
                            <a:schemeClr val="tx1"/>
                          </a:solidFill>
                          <a:latin typeface="Trebuchet MS" charset="0"/>
                        </a:defRPr>
                      </a:lvl3pPr>
                      <a:lvl4pPr marL="1600200" indent="-228600" eaLnBrk="0" hangingPunct="0">
                        <a:spcBef>
                          <a:spcPct val="20000"/>
                        </a:spcBef>
                        <a:buClr>
                          <a:srgbClr val="006600"/>
                        </a:buClr>
                        <a:buFont typeface="Wingdings" charset="2"/>
                        <a:defRPr>
                          <a:solidFill>
                            <a:schemeClr val="tx1"/>
                          </a:solidFill>
                          <a:latin typeface="Trebuchet MS" charset="0"/>
                        </a:defRPr>
                      </a:lvl4pPr>
                      <a:lvl5pPr marL="2057400" indent="-228600" eaLnBrk="0" hangingPunct="0">
                        <a:spcBef>
                          <a:spcPct val="20000"/>
                        </a:spcBef>
                        <a:buClr>
                          <a:srgbClr val="006600"/>
                        </a:buClr>
                        <a:buFont typeface="Wingdings" charset="2"/>
                        <a:defRPr>
                          <a:solidFill>
                            <a:schemeClr val="tx1"/>
                          </a:solidFill>
                          <a:latin typeface="Trebuchet MS" charset="0"/>
                        </a:defRPr>
                      </a:lvl5pPr>
                      <a:lvl6pPr marL="2514600" indent="-228600" eaLnBrk="0" fontAlgn="base" hangingPunct="0">
                        <a:spcBef>
                          <a:spcPct val="20000"/>
                        </a:spcBef>
                        <a:spcAft>
                          <a:spcPct val="0"/>
                        </a:spcAft>
                        <a:buClr>
                          <a:srgbClr val="006600"/>
                        </a:buClr>
                        <a:buFont typeface="Wingdings" charset="2"/>
                        <a:defRPr>
                          <a:solidFill>
                            <a:schemeClr val="tx1"/>
                          </a:solidFill>
                          <a:latin typeface="Trebuchet MS" charset="0"/>
                        </a:defRPr>
                      </a:lvl6pPr>
                      <a:lvl7pPr marL="2971800" indent="-228600" eaLnBrk="0" fontAlgn="base" hangingPunct="0">
                        <a:spcBef>
                          <a:spcPct val="20000"/>
                        </a:spcBef>
                        <a:spcAft>
                          <a:spcPct val="0"/>
                        </a:spcAft>
                        <a:buClr>
                          <a:srgbClr val="006600"/>
                        </a:buClr>
                        <a:buFont typeface="Wingdings" charset="2"/>
                        <a:defRPr>
                          <a:solidFill>
                            <a:schemeClr val="tx1"/>
                          </a:solidFill>
                          <a:latin typeface="Trebuchet MS" charset="0"/>
                        </a:defRPr>
                      </a:lvl7pPr>
                      <a:lvl8pPr marL="3429000" indent="-228600" eaLnBrk="0" fontAlgn="base" hangingPunct="0">
                        <a:spcBef>
                          <a:spcPct val="20000"/>
                        </a:spcBef>
                        <a:spcAft>
                          <a:spcPct val="0"/>
                        </a:spcAft>
                        <a:buClr>
                          <a:srgbClr val="006600"/>
                        </a:buClr>
                        <a:buFont typeface="Wingdings" charset="2"/>
                        <a:defRPr>
                          <a:solidFill>
                            <a:schemeClr val="tx1"/>
                          </a:solidFill>
                          <a:latin typeface="Trebuchet MS" charset="0"/>
                        </a:defRPr>
                      </a:lvl8pPr>
                      <a:lvl9pPr marL="3886200" indent="-228600" eaLnBrk="0" fontAlgn="base" hangingPunct="0">
                        <a:spcBef>
                          <a:spcPct val="20000"/>
                        </a:spcBef>
                        <a:spcAft>
                          <a:spcPct val="0"/>
                        </a:spcAft>
                        <a:buClr>
                          <a:srgbClr val="006600"/>
                        </a:buClr>
                        <a:buFont typeface="Wingdings" charset="2"/>
                        <a:defRPr>
                          <a:solidFill>
                            <a:schemeClr val="tx1"/>
                          </a:solidFill>
                          <a:latin typeface="Trebuchet MS" charset="0"/>
                        </a:defRPr>
                      </a:lvl9pPr>
                    </a:lstStyle>
                    <a:p>
                      <a:pPr marL="0" marR="0" lvl="0" indent="0" algn="l" defTabSz="914400" rtl="0" eaLnBrk="1" fontAlgn="t" latinLnBrk="0" hangingPunct="1">
                        <a:lnSpc>
                          <a:spcPct val="100000"/>
                        </a:lnSpc>
                        <a:spcBef>
                          <a:spcPct val="0"/>
                        </a:spcBef>
                        <a:spcAft>
                          <a:spcPct val="0"/>
                        </a:spcAft>
                        <a:buClr>
                          <a:schemeClr val="bg1"/>
                        </a:buClr>
                        <a:buSzTx/>
                        <a:buFontTx/>
                        <a:buNone/>
                        <a:tabLst/>
                      </a:pPr>
                      <a:r>
                        <a:rPr kumimoji="0" lang="cy-GB" altLang="ja-JP" sz="1800" b="1" i="0" u="none" strike="noStrike" cap="none" normalizeH="0" baseline="0" noProof="0" dirty="0">
                          <a:ln>
                            <a:noFill/>
                          </a:ln>
                          <a:solidFill>
                            <a:schemeClr val="tx1"/>
                          </a:solidFill>
                          <a:effectLst/>
                          <a:latin typeface="Arial" panose="020B0604020202020204" pitchFamily="34" charset="0"/>
                          <a:ea typeface="Gill Sans MT" charset="0"/>
                          <a:cs typeface="Arial" panose="020B0604020202020204" pitchFamily="34" charset="0"/>
                          <a:sym typeface="Wingdings" charset="2"/>
                        </a:rPr>
                        <a:t>Các ông bố trẻ mua bia và bỉm để cuối   tuần vừa trông con vừa xem bóng đá</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4" name="Group 16">
            <a:extLst>
              <a:ext uri="{FF2B5EF4-FFF2-40B4-BE49-F238E27FC236}">
                <a16:creationId xmlns:a16="http://schemas.microsoft.com/office/drawing/2014/main" id="{1A2357EC-F0A4-CDE2-9262-44CFD7EA625B}"/>
              </a:ext>
            </a:extLst>
          </p:cNvPr>
          <p:cNvGrpSpPr>
            <a:grpSpLocks/>
          </p:cNvGrpSpPr>
          <p:nvPr/>
        </p:nvGrpSpPr>
        <p:grpSpPr bwMode="auto">
          <a:xfrm rot="6733217" flipH="1">
            <a:off x="6973714" y="2487201"/>
            <a:ext cx="838200" cy="897292"/>
            <a:chOff x="4707" y="2870"/>
            <a:chExt cx="774" cy="534"/>
          </a:xfrm>
        </p:grpSpPr>
        <p:sp>
          <p:nvSpPr>
            <p:cNvPr id="5" name="Freeform 17">
              <a:extLst>
                <a:ext uri="{FF2B5EF4-FFF2-40B4-BE49-F238E27FC236}">
                  <a16:creationId xmlns:a16="http://schemas.microsoft.com/office/drawing/2014/main" id="{5A577AC0-1EB7-EFAE-7426-613B5D673CD7}"/>
                </a:ext>
              </a:extLst>
            </p:cNvPr>
            <p:cNvSpPr>
              <a:spLocks/>
            </p:cNvSpPr>
            <p:nvPr/>
          </p:nvSpPr>
          <p:spPr bwMode="auto">
            <a:xfrm>
              <a:off x="4707" y="2875"/>
              <a:ext cx="774" cy="529"/>
            </a:xfrm>
            <a:custGeom>
              <a:avLst/>
              <a:gdLst>
                <a:gd name="T0" fmla="*/ 773 w 774"/>
                <a:gd name="T1" fmla="*/ 494 h 529"/>
                <a:gd name="T2" fmla="*/ 749 w 774"/>
                <a:gd name="T3" fmla="*/ 448 h 529"/>
                <a:gd name="T4" fmla="*/ 713 w 774"/>
                <a:gd name="T5" fmla="*/ 396 h 529"/>
                <a:gd name="T6" fmla="*/ 671 w 774"/>
                <a:gd name="T7" fmla="*/ 348 h 529"/>
                <a:gd name="T8" fmla="*/ 623 w 774"/>
                <a:gd name="T9" fmla="*/ 297 h 529"/>
                <a:gd name="T10" fmla="*/ 567 w 774"/>
                <a:gd name="T11" fmla="*/ 247 h 529"/>
                <a:gd name="T12" fmla="*/ 495 w 774"/>
                <a:gd name="T13" fmla="*/ 195 h 529"/>
                <a:gd name="T14" fmla="*/ 429 w 774"/>
                <a:gd name="T15" fmla="*/ 153 h 529"/>
                <a:gd name="T16" fmla="*/ 353 w 774"/>
                <a:gd name="T17" fmla="*/ 124 h 529"/>
                <a:gd name="T18" fmla="*/ 278 w 774"/>
                <a:gd name="T19" fmla="*/ 107 h 529"/>
                <a:gd name="T20" fmla="*/ 228 w 774"/>
                <a:gd name="T21" fmla="*/ 107 h 529"/>
                <a:gd name="T22" fmla="*/ 187 w 774"/>
                <a:gd name="T23" fmla="*/ 112 h 529"/>
                <a:gd name="T24" fmla="*/ 171 w 774"/>
                <a:gd name="T25" fmla="*/ 0 h 529"/>
                <a:gd name="T26" fmla="*/ 125 w 774"/>
                <a:gd name="T27" fmla="*/ 63 h 529"/>
                <a:gd name="T28" fmla="*/ 67 w 774"/>
                <a:gd name="T29" fmla="*/ 129 h 529"/>
                <a:gd name="T30" fmla="*/ 0 w 774"/>
                <a:gd name="T31" fmla="*/ 165 h 529"/>
                <a:gd name="T32" fmla="*/ 35 w 774"/>
                <a:gd name="T33" fmla="*/ 207 h 529"/>
                <a:gd name="T34" fmla="*/ 108 w 774"/>
                <a:gd name="T35" fmla="*/ 255 h 529"/>
                <a:gd name="T36" fmla="*/ 154 w 774"/>
                <a:gd name="T37" fmla="*/ 299 h 529"/>
                <a:gd name="T38" fmla="*/ 172 w 774"/>
                <a:gd name="T39" fmla="*/ 228 h 529"/>
                <a:gd name="T40" fmla="*/ 239 w 774"/>
                <a:gd name="T41" fmla="*/ 220 h 529"/>
                <a:gd name="T42" fmla="*/ 312 w 774"/>
                <a:gd name="T43" fmla="*/ 227 h 529"/>
                <a:gd name="T44" fmla="*/ 390 w 774"/>
                <a:gd name="T45" fmla="*/ 247 h 529"/>
                <a:gd name="T46" fmla="*/ 484 w 774"/>
                <a:gd name="T47" fmla="*/ 284 h 529"/>
                <a:gd name="T48" fmla="*/ 562 w 774"/>
                <a:gd name="T49" fmla="*/ 329 h 529"/>
                <a:gd name="T50" fmla="*/ 598 w 774"/>
                <a:gd name="T51" fmla="*/ 351 h 529"/>
                <a:gd name="T52" fmla="*/ 628 w 774"/>
                <a:gd name="T53" fmla="*/ 373 h 529"/>
                <a:gd name="T54" fmla="*/ 672 w 774"/>
                <a:gd name="T55" fmla="*/ 409 h 529"/>
                <a:gd name="T56" fmla="*/ 700 w 774"/>
                <a:gd name="T57" fmla="*/ 435 h 529"/>
                <a:gd name="T58" fmla="*/ 724 w 774"/>
                <a:gd name="T59" fmla="*/ 462 h 529"/>
                <a:gd name="T60" fmla="*/ 750 w 774"/>
                <a:gd name="T61" fmla="*/ 494 h 529"/>
                <a:gd name="T62" fmla="*/ 773 w 774"/>
                <a:gd name="T63" fmla="*/ 528 h 5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74" h="529">
                  <a:moveTo>
                    <a:pt x="773" y="528"/>
                  </a:moveTo>
                  <a:lnTo>
                    <a:pt x="773" y="494"/>
                  </a:lnTo>
                  <a:lnTo>
                    <a:pt x="760" y="469"/>
                  </a:lnTo>
                  <a:lnTo>
                    <a:pt x="749" y="448"/>
                  </a:lnTo>
                  <a:lnTo>
                    <a:pt x="733" y="423"/>
                  </a:lnTo>
                  <a:lnTo>
                    <a:pt x="713" y="396"/>
                  </a:lnTo>
                  <a:lnTo>
                    <a:pt x="695" y="377"/>
                  </a:lnTo>
                  <a:lnTo>
                    <a:pt x="671" y="348"/>
                  </a:lnTo>
                  <a:lnTo>
                    <a:pt x="647" y="321"/>
                  </a:lnTo>
                  <a:lnTo>
                    <a:pt x="623" y="297"/>
                  </a:lnTo>
                  <a:lnTo>
                    <a:pt x="591" y="267"/>
                  </a:lnTo>
                  <a:lnTo>
                    <a:pt x="567" y="247"/>
                  </a:lnTo>
                  <a:lnTo>
                    <a:pt x="533" y="222"/>
                  </a:lnTo>
                  <a:lnTo>
                    <a:pt x="495" y="195"/>
                  </a:lnTo>
                  <a:lnTo>
                    <a:pt x="457" y="171"/>
                  </a:lnTo>
                  <a:lnTo>
                    <a:pt x="429" y="153"/>
                  </a:lnTo>
                  <a:lnTo>
                    <a:pt x="387" y="136"/>
                  </a:lnTo>
                  <a:lnTo>
                    <a:pt x="353" y="124"/>
                  </a:lnTo>
                  <a:lnTo>
                    <a:pt x="316" y="114"/>
                  </a:lnTo>
                  <a:lnTo>
                    <a:pt x="278" y="107"/>
                  </a:lnTo>
                  <a:lnTo>
                    <a:pt x="255" y="106"/>
                  </a:lnTo>
                  <a:lnTo>
                    <a:pt x="228" y="107"/>
                  </a:lnTo>
                  <a:lnTo>
                    <a:pt x="207" y="109"/>
                  </a:lnTo>
                  <a:lnTo>
                    <a:pt x="187" y="112"/>
                  </a:lnTo>
                  <a:lnTo>
                    <a:pt x="171" y="116"/>
                  </a:lnTo>
                  <a:lnTo>
                    <a:pt x="171" y="0"/>
                  </a:lnTo>
                  <a:lnTo>
                    <a:pt x="151" y="30"/>
                  </a:lnTo>
                  <a:lnTo>
                    <a:pt x="125" y="63"/>
                  </a:lnTo>
                  <a:lnTo>
                    <a:pt x="98" y="97"/>
                  </a:lnTo>
                  <a:lnTo>
                    <a:pt x="67" y="129"/>
                  </a:lnTo>
                  <a:lnTo>
                    <a:pt x="43" y="146"/>
                  </a:lnTo>
                  <a:lnTo>
                    <a:pt x="0" y="165"/>
                  </a:lnTo>
                  <a:lnTo>
                    <a:pt x="0" y="190"/>
                  </a:lnTo>
                  <a:lnTo>
                    <a:pt x="35" y="207"/>
                  </a:lnTo>
                  <a:lnTo>
                    <a:pt x="71" y="227"/>
                  </a:lnTo>
                  <a:lnTo>
                    <a:pt x="108" y="255"/>
                  </a:lnTo>
                  <a:lnTo>
                    <a:pt x="137" y="282"/>
                  </a:lnTo>
                  <a:lnTo>
                    <a:pt x="154" y="299"/>
                  </a:lnTo>
                  <a:lnTo>
                    <a:pt x="172" y="327"/>
                  </a:lnTo>
                  <a:lnTo>
                    <a:pt x="172" y="228"/>
                  </a:lnTo>
                  <a:lnTo>
                    <a:pt x="207" y="222"/>
                  </a:lnTo>
                  <a:lnTo>
                    <a:pt x="239" y="220"/>
                  </a:lnTo>
                  <a:lnTo>
                    <a:pt x="275" y="222"/>
                  </a:lnTo>
                  <a:lnTo>
                    <a:pt x="312" y="227"/>
                  </a:lnTo>
                  <a:lnTo>
                    <a:pt x="353" y="237"/>
                  </a:lnTo>
                  <a:lnTo>
                    <a:pt x="390" y="247"/>
                  </a:lnTo>
                  <a:lnTo>
                    <a:pt x="442" y="266"/>
                  </a:lnTo>
                  <a:lnTo>
                    <a:pt x="484" y="284"/>
                  </a:lnTo>
                  <a:lnTo>
                    <a:pt x="522" y="304"/>
                  </a:lnTo>
                  <a:lnTo>
                    <a:pt x="562" y="329"/>
                  </a:lnTo>
                  <a:lnTo>
                    <a:pt x="581" y="340"/>
                  </a:lnTo>
                  <a:lnTo>
                    <a:pt x="598" y="351"/>
                  </a:lnTo>
                  <a:lnTo>
                    <a:pt x="613" y="362"/>
                  </a:lnTo>
                  <a:lnTo>
                    <a:pt x="628" y="373"/>
                  </a:lnTo>
                  <a:lnTo>
                    <a:pt x="654" y="393"/>
                  </a:lnTo>
                  <a:lnTo>
                    <a:pt x="672" y="409"/>
                  </a:lnTo>
                  <a:lnTo>
                    <a:pt x="686" y="422"/>
                  </a:lnTo>
                  <a:lnTo>
                    <a:pt x="700" y="435"/>
                  </a:lnTo>
                  <a:lnTo>
                    <a:pt x="713" y="450"/>
                  </a:lnTo>
                  <a:lnTo>
                    <a:pt x="724" y="462"/>
                  </a:lnTo>
                  <a:lnTo>
                    <a:pt x="737" y="476"/>
                  </a:lnTo>
                  <a:lnTo>
                    <a:pt x="750" y="494"/>
                  </a:lnTo>
                  <a:lnTo>
                    <a:pt x="762" y="511"/>
                  </a:lnTo>
                  <a:lnTo>
                    <a:pt x="773" y="528"/>
                  </a:lnTo>
                </a:path>
              </a:pathLst>
            </a:custGeom>
            <a:solidFill>
              <a:srgbClr val="008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Freeform 18">
              <a:extLst>
                <a:ext uri="{FF2B5EF4-FFF2-40B4-BE49-F238E27FC236}">
                  <a16:creationId xmlns:a16="http://schemas.microsoft.com/office/drawing/2014/main" id="{EC1CD0B2-3F77-35CD-0B40-19F96B305331}"/>
                </a:ext>
              </a:extLst>
            </p:cNvPr>
            <p:cNvSpPr>
              <a:spLocks/>
            </p:cNvSpPr>
            <p:nvPr/>
          </p:nvSpPr>
          <p:spPr bwMode="auto">
            <a:xfrm>
              <a:off x="4707" y="2870"/>
              <a:ext cx="774" cy="502"/>
            </a:xfrm>
            <a:custGeom>
              <a:avLst/>
              <a:gdLst>
                <a:gd name="T0" fmla="*/ 773 w 774"/>
                <a:gd name="T1" fmla="*/ 501 h 502"/>
                <a:gd name="T2" fmla="*/ 763 w 774"/>
                <a:gd name="T3" fmla="*/ 473 h 502"/>
                <a:gd name="T4" fmla="*/ 753 w 774"/>
                <a:gd name="T5" fmla="*/ 450 h 502"/>
                <a:gd name="T6" fmla="*/ 744 w 774"/>
                <a:gd name="T7" fmla="*/ 431 h 502"/>
                <a:gd name="T8" fmla="*/ 732 w 774"/>
                <a:gd name="T9" fmla="*/ 409 h 502"/>
                <a:gd name="T10" fmla="*/ 714 w 774"/>
                <a:gd name="T11" fmla="*/ 379 h 502"/>
                <a:gd name="T12" fmla="*/ 695 w 774"/>
                <a:gd name="T13" fmla="*/ 352 h 502"/>
                <a:gd name="T14" fmla="*/ 671 w 774"/>
                <a:gd name="T15" fmla="*/ 325 h 502"/>
                <a:gd name="T16" fmla="*/ 647 w 774"/>
                <a:gd name="T17" fmla="*/ 298 h 502"/>
                <a:gd name="T18" fmla="*/ 622 w 774"/>
                <a:gd name="T19" fmla="*/ 274 h 502"/>
                <a:gd name="T20" fmla="*/ 591 w 774"/>
                <a:gd name="T21" fmla="*/ 244 h 502"/>
                <a:gd name="T22" fmla="*/ 567 w 774"/>
                <a:gd name="T23" fmla="*/ 225 h 502"/>
                <a:gd name="T24" fmla="*/ 532 w 774"/>
                <a:gd name="T25" fmla="*/ 201 h 502"/>
                <a:gd name="T26" fmla="*/ 495 w 774"/>
                <a:gd name="T27" fmla="*/ 174 h 502"/>
                <a:gd name="T28" fmla="*/ 457 w 774"/>
                <a:gd name="T29" fmla="*/ 150 h 502"/>
                <a:gd name="T30" fmla="*/ 428 w 774"/>
                <a:gd name="T31" fmla="*/ 133 h 502"/>
                <a:gd name="T32" fmla="*/ 387 w 774"/>
                <a:gd name="T33" fmla="*/ 116 h 502"/>
                <a:gd name="T34" fmla="*/ 352 w 774"/>
                <a:gd name="T35" fmla="*/ 104 h 502"/>
                <a:gd name="T36" fmla="*/ 316 w 774"/>
                <a:gd name="T37" fmla="*/ 94 h 502"/>
                <a:gd name="T38" fmla="*/ 277 w 774"/>
                <a:gd name="T39" fmla="*/ 87 h 502"/>
                <a:gd name="T40" fmla="*/ 254 w 774"/>
                <a:gd name="T41" fmla="*/ 86 h 502"/>
                <a:gd name="T42" fmla="*/ 227 w 774"/>
                <a:gd name="T43" fmla="*/ 87 h 502"/>
                <a:gd name="T44" fmla="*/ 206 w 774"/>
                <a:gd name="T45" fmla="*/ 89 h 502"/>
                <a:gd name="T46" fmla="*/ 187 w 774"/>
                <a:gd name="T47" fmla="*/ 92 h 502"/>
                <a:gd name="T48" fmla="*/ 170 w 774"/>
                <a:gd name="T49" fmla="*/ 97 h 502"/>
                <a:gd name="T50" fmla="*/ 170 w 774"/>
                <a:gd name="T51" fmla="*/ 0 h 502"/>
                <a:gd name="T52" fmla="*/ 148 w 774"/>
                <a:gd name="T53" fmla="*/ 30 h 502"/>
                <a:gd name="T54" fmla="*/ 126 w 774"/>
                <a:gd name="T55" fmla="*/ 58 h 502"/>
                <a:gd name="T56" fmla="*/ 97 w 774"/>
                <a:gd name="T57" fmla="*/ 94 h 502"/>
                <a:gd name="T58" fmla="*/ 65 w 774"/>
                <a:gd name="T59" fmla="*/ 123 h 502"/>
                <a:gd name="T60" fmla="*/ 37 w 774"/>
                <a:gd name="T61" fmla="*/ 147 h 502"/>
                <a:gd name="T62" fmla="*/ 0 w 774"/>
                <a:gd name="T63" fmla="*/ 169 h 502"/>
                <a:gd name="T64" fmla="*/ 34 w 774"/>
                <a:gd name="T65" fmla="*/ 186 h 502"/>
                <a:gd name="T66" fmla="*/ 70 w 774"/>
                <a:gd name="T67" fmla="*/ 206 h 502"/>
                <a:gd name="T68" fmla="*/ 107 w 774"/>
                <a:gd name="T69" fmla="*/ 232 h 502"/>
                <a:gd name="T70" fmla="*/ 136 w 774"/>
                <a:gd name="T71" fmla="*/ 259 h 502"/>
                <a:gd name="T72" fmla="*/ 153 w 774"/>
                <a:gd name="T73" fmla="*/ 276 h 502"/>
                <a:gd name="T74" fmla="*/ 172 w 774"/>
                <a:gd name="T75" fmla="*/ 304 h 502"/>
                <a:gd name="T76" fmla="*/ 172 w 774"/>
                <a:gd name="T77" fmla="*/ 207 h 502"/>
                <a:gd name="T78" fmla="*/ 206 w 774"/>
                <a:gd name="T79" fmla="*/ 201 h 502"/>
                <a:gd name="T80" fmla="*/ 238 w 774"/>
                <a:gd name="T81" fmla="*/ 198 h 502"/>
                <a:gd name="T82" fmla="*/ 275 w 774"/>
                <a:gd name="T83" fmla="*/ 201 h 502"/>
                <a:gd name="T84" fmla="*/ 311 w 774"/>
                <a:gd name="T85" fmla="*/ 206 h 502"/>
                <a:gd name="T86" fmla="*/ 352 w 774"/>
                <a:gd name="T87" fmla="*/ 215 h 502"/>
                <a:gd name="T88" fmla="*/ 389 w 774"/>
                <a:gd name="T89" fmla="*/ 225 h 502"/>
                <a:gd name="T90" fmla="*/ 441 w 774"/>
                <a:gd name="T91" fmla="*/ 243 h 502"/>
                <a:gd name="T92" fmla="*/ 484 w 774"/>
                <a:gd name="T93" fmla="*/ 261 h 502"/>
                <a:gd name="T94" fmla="*/ 521 w 774"/>
                <a:gd name="T95" fmla="*/ 281 h 502"/>
                <a:gd name="T96" fmla="*/ 562 w 774"/>
                <a:gd name="T97" fmla="*/ 305 h 502"/>
                <a:gd name="T98" fmla="*/ 580 w 774"/>
                <a:gd name="T99" fmla="*/ 316 h 502"/>
                <a:gd name="T100" fmla="*/ 598 w 774"/>
                <a:gd name="T101" fmla="*/ 327 h 502"/>
                <a:gd name="T102" fmla="*/ 613 w 774"/>
                <a:gd name="T103" fmla="*/ 338 h 502"/>
                <a:gd name="T104" fmla="*/ 627 w 774"/>
                <a:gd name="T105" fmla="*/ 349 h 502"/>
                <a:gd name="T106" fmla="*/ 654 w 774"/>
                <a:gd name="T107" fmla="*/ 368 h 502"/>
                <a:gd name="T108" fmla="*/ 672 w 774"/>
                <a:gd name="T109" fmla="*/ 384 h 502"/>
                <a:gd name="T110" fmla="*/ 686 w 774"/>
                <a:gd name="T111" fmla="*/ 397 h 502"/>
                <a:gd name="T112" fmla="*/ 699 w 774"/>
                <a:gd name="T113" fmla="*/ 410 h 502"/>
                <a:gd name="T114" fmla="*/ 712 w 774"/>
                <a:gd name="T115" fmla="*/ 424 h 502"/>
                <a:gd name="T116" fmla="*/ 723 w 774"/>
                <a:gd name="T117" fmla="*/ 436 h 502"/>
                <a:gd name="T118" fmla="*/ 736 w 774"/>
                <a:gd name="T119" fmla="*/ 450 h 502"/>
                <a:gd name="T120" fmla="*/ 749 w 774"/>
                <a:gd name="T121" fmla="*/ 467 h 502"/>
                <a:gd name="T122" fmla="*/ 762 w 774"/>
                <a:gd name="T123" fmla="*/ 484 h 502"/>
                <a:gd name="T124" fmla="*/ 773 w 774"/>
                <a:gd name="T125" fmla="*/ 501 h 5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74" h="502">
                  <a:moveTo>
                    <a:pt x="773" y="501"/>
                  </a:moveTo>
                  <a:lnTo>
                    <a:pt x="763" y="473"/>
                  </a:lnTo>
                  <a:lnTo>
                    <a:pt x="753" y="450"/>
                  </a:lnTo>
                  <a:lnTo>
                    <a:pt x="744" y="431"/>
                  </a:lnTo>
                  <a:lnTo>
                    <a:pt x="732" y="409"/>
                  </a:lnTo>
                  <a:lnTo>
                    <a:pt x="714" y="379"/>
                  </a:lnTo>
                  <a:lnTo>
                    <a:pt x="695" y="352"/>
                  </a:lnTo>
                  <a:lnTo>
                    <a:pt x="671" y="325"/>
                  </a:lnTo>
                  <a:lnTo>
                    <a:pt x="647" y="298"/>
                  </a:lnTo>
                  <a:lnTo>
                    <a:pt x="622" y="274"/>
                  </a:lnTo>
                  <a:lnTo>
                    <a:pt x="591" y="244"/>
                  </a:lnTo>
                  <a:lnTo>
                    <a:pt x="567" y="225"/>
                  </a:lnTo>
                  <a:lnTo>
                    <a:pt x="532" y="201"/>
                  </a:lnTo>
                  <a:lnTo>
                    <a:pt x="495" y="174"/>
                  </a:lnTo>
                  <a:lnTo>
                    <a:pt x="457" y="150"/>
                  </a:lnTo>
                  <a:lnTo>
                    <a:pt x="428" y="133"/>
                  </a:lnTo>
                  <a:lnTo>
                    <a:pt x="387" y="116"/>
                  </a:lnTo>
                  <a:lnTo>
                    <a:pt x="352" y="104"/>
                  </a:lnTo>
                  <a:lnTo>
                    <a:pt x="316" y="94"/>
                  </a:lnTo>
                  <a:lnTo>
                    <a:pt x="277" y="87"/>
                  </a:lnTo>
                  <a:lnTo>
                    <a:pt x="254" y="86"/>
                  </a:lnTo>
                  <a:lnTo>
                    <a:pt x="227" y="87"/>
                  </a:lnTo>
                  <a:lnTo>
                    <a:pt x="206" y="89"/>
                  </a:lnTo>
                  <a:lnTo>
                    <a:pt x="187" y="92"/>
                  </a:lnTo>
                  <a:lnTo>
                    <a:pt x="170" y="97"/>
                  </a:lnTo>
                  <a:lnTo>
                    <a:pt x="170" y="0"/>
                  </a:lnTo>
                  <a:lnTo>
                    <a:pt x="148" y="30"/>
                  </a:lnTo>
                  <a:lnTo>
                    <a:pt x="126" y="58"/>
                  </a:lnTo>
                  <a:lnTo>
                    <a:pt x="97" y="94"/>
                  </a:lnTo>
                  <a:lnTo>
                    <a:pt x="65" y="123"/>
                  </a:lnTo>
                  <a:lnTo>
                    <a:pt x="37" y="147"/>
                  </a:lnTo>
                  <a:lnTo>
                    <a:pt x="0" y="169"/>
                  </a:lnTo>
                  <a:lnTo>
                    <a:pt x="34" y="186"/>
                  </a:lnTo>
                  <a:lnTo>
                    <a:pt x="70" y="206"/>
                  </a:lnTo>
                  <a:lnTo>
                    <a:pt x="107" y="232"/>
                  </a:lnTo>
                  <a:lnTo>
                    <a:pt x="136" y="259"/>
                  </a:lnTo>
                  <a:lnTo>
                    <a:pt x="153" y="276"/>
                  </a:lnTo>
                  <a:lnTo>
                    <a:pt x="172" y="304"/>
                  </a:lnTo>
                  <a:lnTo>
                    <a:pt x="172" y="207"/>
                  </a:lnTo>
                  <a:lnTo>
                    <a:pt x="206" y="201"/>
                  </a:lnTo>
                  <a:lnTo>
                    <a:pt x="238" y="198"/>
                  </a:lnTo>
                  <a:lnTo>
                    <a:pt x="275" y="201"/>
                  </a:lnTo>
                  <a:lnTo>
                    <a:pt x="311" y="206"/>
                  </a:lnTo>
                  <a:lnTo>
                    <a:pt x="352" y="215"/>
                  </a:lnTo>
                  <a:lnTo>
                    <a:pt x="389" y="225"/>
                  </a:lnTo>
                  <a:lnTo>
                    <a:pt x="441" y="243"/>
                  </a:lnTo>
                  <a:lnTo>
                    <a:pt x="484" y="261"/>
                  </a:lnTo>
                  <a:lnTo>
                    <a:pt x="521" y="281"/>
                  </a:lnTo>
                  <a:lnTo>
                    <a:pt x="562" y="305"/>
                  </a:lnTo>
                  <a:lnTo>
                    <a:pt x="580" y="316"/>
                  </a:lnTo>
                  <a:lnTo>
                    <a:pt x="598" y="327"/>
                  </a:lnTo>
                  <a:lnTo>
                    <a:pt x="613" y="338"/>
                  </a:lnTo>
                  <a:lnTo>
                    <a:pt x="627" y="349"/>
                  </a:lnTo>
                  <a:lnTo>
                    <a:pt x="654" y="368"/>
                  </a:lnTo>
                  <a:lnTo>
                    <a:pt x="672" y="384"/>
                  </a:lnTo>
                  <a:lnTo>
                    <a:pt x="686" y="397"/>
                  </a:lnTo>
                  <a:lnTo>
                    <a:pt x="699" y="410"/>
                  </a:lnTo>
                  <a:lnTo>
                    <a:pt x="712" y="424"/>
                  </a:lnTo>
                  <a:lnTo>
                    <a:pt x="723" y="436"/>
                  </a:lnTo>
                  <a:lnTo>
                    <a:pt x="736" y="450"/>
                  </a:lnTo>
                  <a:lnTo>
                    <a:pt x="749" y="467"/>
                  </a:lnTo>
                  <a:lnTo>
                    <a:pt x="762" y="484"/>
                  </a:lnTo>
                  <a:lnTo>
                    <a:pt x="773" y="501"/>
                  </a:lnTo>
                </a:path>
              </a:pathLst>
            </a:custGeom>
            <a:solidFill>
              <a:srgbClr val="00F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7" name="Picture 19" descr="MCj04041590000[1]">
            <a:extLst>
              <a:ext uri="{FF2B5EF4-FFF2-40B4-BE49-F238E27FC236}">
                <a16:creationId xmlns:a16="http://schemas.microsoft.com/office/drawing/2014/main" id="{48CAD5AE-94CA-06F5-4CEB-6A64A6EBF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871" y="1416693"/>
            <a:ext cx="11477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j0195384">
            <a:extLst>
              <a:ext uri="{FF2B5EF4-FFF2-40B4-BE49-F238E27FC236}">
                <a16:creationId xmlns:a16="http://schemas.microsoft.com/office/drawing/2014/main" id="{06AEB884-0A1A-89CE-79D6-27AD46D5D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03967" y="1416693"/>
            <a:ext cx="9874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a:extLst>
              <a:ext uri="{FF2B5EF4-FFF2-40B4-BE49-F238E27FC236}">
                <a16:creationId xmlns:a16="http://schemas.microsoft.com/office/drawing/2014/main" id="{D2B72E40-065C-110C-1053-737659B5B282}"/>
              </a:ext>
            </a:extLst>
          </p:cNvPr>
          <p:cNvSpPr txBox="1">
            <a:spLocks noChangeArrowheads="1"/>
          </p:cNvSpPr>
          <p:nvPr/>
        </p:nvSpPr>
        <p:spPr bwMode="auto">
          <a:xfrm>
            <a:off x="2830072" y="2650943"/>
            <a:ext cx="22684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Times New Roman" charset="0"/>
                <a:ea typeface="Arial"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r>
              <a:rPr lang="cy-GB" altLang="ja-JP" sz="1800" b="1" dirty="0">
                <a:latin typeface="Arial" panose="020B0604020202020204" pitchFamily="34" charset="0"/>
                <a:ea typeface="MS PGothic" charset="-128"/>
                <a:cs typeface="Arial" panose="020B0604020202020204" pitchFamily="34" charset="0"/>
              </a:rPr>
              <a:t>Dữ liệu kinh doanh</a:t>
            </a:r>
          </a:p>
        </p:txBody>
      </p:sp>
      <p:sp>
        <p:nvSpPr>
          <p:cNvPr id="10" name="Text Box 24">
            <a:extLst>
              <a:ext uri="{FF2B5EF4-FFF2-40B4-BE49-F238E27FC236}">
                <a16:creationId xmlns:a16="http://schemas.microsoft.com/office/drawing/2014/main" id="{27EAFC2C-0522-49E2-5973-AEBD9A337D80}"/>
              </a:ext>
            </a:extLst>
          </p:cNvPr>
          <p:cNvSpPr txBox="1">
            <a:spLocks noChangeArrowheads="1"/>
          </p:cNvSpPr>
          <p:nvPr/>
        </p:nvSpPr>
        <p:spPr bwMode="auto">
          <a:xfrm>
            <a:off x="5757838" y="2648003"/>
            <a:ext cx="1510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Times New Roman" charset="0"/>
                <a:ea typeface="Arial"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r>
              <a:rPr lang="cy-GB" altLang="ja-JP" sz="1800" b="1" dirty="0">
                <a:latin typeface="Arial" panose="020B0604020202020204" pitchFamily="34" charset="0"/>
                <a:ea typeface="MS PGothic" charset="-128"/>
                <a:cs typeface="Arial" panose="020B0604020202020204" pitchFamily="34" charset="0"/>
              </a:rPr>
              <a:t>Phân tích</a:t>
            </a:r>
          </a:p>
        </p:txBody>
      </p:sp>
      <p:sp>
        <p:nvSpPr>
          <p:cNvPr id="11" name="Right Arrow 1">
            <a:extLst>
              <a:ext uri="{FF2B5EF4-FFF2-40B4-BE49-F238E27FC236}">
                <a16:creationId xmlns:a16="http://schemas.microsoft.com/office/drawing/2014/main" id="{9B99AB7B-7A50-DD09-B04D-E43683A853BA}"/>
              </a:ext>
            </a:extLst>
          </p:cNvPr>
          <p:cNvSpPr/>
          <p:nvPr/>
        </p:nvSpPr>
        <p:spPr>
          <a:xfrm>
            <a:off x="2863608" y="5383432"/>
            <a:ext cx="601105" cy="576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p>
        </p:txBody>
      </p:sp>
      <p:grpSp>
        <p:nvGrpSpPr>
          <p:cNvPr id="12" name="Group 11">
            <a:extLst>
              <a:ext uri="{FF2B5EF4-FFF2-40B4-BE49-F238E27FC236}">
                <a16:creationId xmlns:a16="http://schemas.microsoft.com/office/drawing/2014/main" id="{FEF4DAAE-0309-3D23-BA4D-6B6773CE2978}"/>
              </a:ext>
            </a:extLst>
          </p:cNvPr>
          <p:cNvGrpSpPr/>
          <p:nvPr/>
        </p:nvGrpSpPr>
        <p:grpSpPr>
          <a:xfrm>
            <a:off x="8334709" y="3490310"/>
            <a:ext cx="2878075" cy="2377651"/>
            <a:chOff x="8605977" y="1934251"/>
            <a:chExt cx="3092129" cy="2485620"/>
          </a:xfrm>
        </p:grpSpPr>
        <p:sp>
          <p:nvSpPr>
            <p:cNvPr id="13" name="Text Box 24">
              <a:extLst>
                <a:ext uri="{FF2B5EF4-FFF2-40B4-BE49-F238E27FC236}">
                  <a16:creationId xmlns:a16="http://schemas.microsoft.com/office/drawing/2014/main" id="{9E310A82-CD82-2B86-8784-676761488469}"/>
                </a:ext>
              </a:extLst>
            </p:cNvPr>
            <p:cNvSpPr txBox="1">
              <a:spLocks noChangeArrowheads="1"/>
            </p:cNvSpPr>
            <p:nvPr/>
          </p:nvSpPr>
          <p:spPr bwMode="auto">
            <a:xfrm>
              <a:off x="9075124" y="4019761"/>
              <a:ext cx="21538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Times New Roman" charset="0"/>
                  <a:ea typeface="Arial"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r>
                <a:rPr lang="cy-GB" altLang="ja-JP" sz="2000" b="1" dirty="0">
                  <a:solidFill>
                    <a:srgbClr val="C00000"/>
                  </a:solidFill>
                  <a:latin typeface="MS PGothic" charset="-128"/>
                  <a:ea typeface="MS PGothic" charset="-128"/>
                </a:rPr>
                <a:t>Bỉm           Bia</a:t>
              </a:r>
              <a:endParaRPr lang="cy-GB" altLang="ja-JP" sz="2000" b="1" dirty="0">
                <a:solidFill>
                  <a:srgbClr val="C00000"/>
                </a:solidFill>
                <a:latin typeface="Gadget" charset="0"/>
                <a:ea typeface="MS PGothic" charset="-128"/>
              </a:endParaRPr>
            </a:p>
          </p:txBody>
        </p:sp>
        <p:pic>
          <p:nvPicPr>
            <p:cNvPr id="14" name="Picture 13">
              <a:extLst>
                <a:ext uri="{FF2B5EF4-FFF2-40B4-BE49-F238E27FC236}">
                  <a16:creationId xmlns:a16="http://schemas.microsoft.com/office/drawing/2014/main" id="{C91260C7-CF67-AA2E-9E52-5D694B314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5977" y="1934251"/>
              <a:ext cx="3092129" cy="2089474"/>
            </a:xfrm>
            <a:prstGeom prst="rect">
              <a:avLst/>
            </a:prstGeom>
          </p:spPr>
        </p:pic>
      </p:grpSp>
      <p:sp>
        <p:nvSpPr>
          <p:cNvPr id="16" name="Text Box 24">
            <a:extLst>
              <a:ext uri="{FF2B5EF4-FFF2-40B4-BE49-F238E27FC236}">
                <a16:creationId xmlns:a16="http://schemas.microsoft.com/office/drawing/2014/main" id="{2F88C0F3-7169-55B1-579D-849FCC3C7F9B}"/>
              </a:ext>
            </a:extLst>
          </p:cNvPr>
          <p:cNvSpPr txBox="1">
            <a:spLocks noChangeArrowheads="1"/>
          </p:cNvSpPr>
          <p:nvPr/>
        </p:nvSpPr>
        <p:spPr bwMode="auto">
          <a:xfrm>
            <a:off x="3556034" y="5486981"/>
            <a:ext cx="34225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Times New Roman" charset="0"/>
                <a:ea typeface="Arial"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r>
              <a:rPr lang="cy-GB" altLang="ja-JP" sz="1800" b="1" dirty="0">
                <a:solidFill>
                  <a:srgbClr val="0000CC"/>
                </a:solidFill>
                <a:latin typeface="Arial" panose="020B0604020202020204" pitchFamily="34" charset="0"/>
                <a:ea typeface="MS PGothic" charset="-128"/>
                <a:cs typeface="Arial" panose="020B0604020202020204" pitchFamily="34" charset="0"/>
              </a:rPr>
              <a:t>XẾP BIA VÀ BỈM GẦN NHAU</a:t>
            </a:r>
          </a:p>
        </p:txBody>
      </p:sp>
      <p:sp>
        <p:nvSpPr>
          <p:cNvPr id="17" name="Rectangle 16">
            <a:extLst>
              <a:ext uri="{FF2B5EF4-FFF2-40B4-BE49-F238E27FC236}">
                <a16:creationId xmlns:a16="http://schemas.microsoft.com/office/drawing/2014/main" id="{C8355D5D-4D9F-14DF-6E6B-09BC72BF7661}"/>
              </a:ext>
            </a:extLst>
          </p:cNvPr>
          <p:cNvSpPr/>
          <p:nvPr/>
        </p:nvSpPr>
        <p:spPr>
          <a:xfrm>
            <a:off x="2819366" y="3493488"/>
            <a:ext cx="3631554" cy="646331"/>
          </a:xfrm>
          <a:prstGeom prst="rect">
            <a:avLst/>
          </a:prstGeom>
        </p:spPr>
        <p:txBody>
          <a:bodyPr wrap="square">
            <a:spAutoFit/>
          </a:bodyPr>
          <a:lstStyle/>
          <a:p>
            <a:r>
              <a:rPr lang="cy-GB" b="1" dirty="0">
                <a:latin typeface="Arial" panose="020B0604020202020204" pitchFamily="34" charset="0"/>
                <a:ea typeface="Gill Sans MT" charset="0"/>
                <a:cs typeface="Arial" panose="020B0604020202020204" pitchFamily="34" charset="0"/>
              </a:rPr>
              <a:t>“Nhiều đàn ông trẻ tìm          mua bia và bỉm trong siêu thị” </a:t>
            </a:r>
            <a:endParaRPr lang="en-US" b="1" dirty="0">
              <a:latin typeface="Arial" panose="020B0604020202020204" pitchFamily="34" charset="0"/>
              <a:cs typeface="Arial" panose="020B0604020202020204" pitchFamily="34" charset="0"/>
            </a:endParaRPr>
          </a:p>
        </p:txBody>
      </p:sp>
      <p:grpSp>
        <p:nvGrpSpPr>
          <p:cNvPr id="18" name="Group 16">
            <a:extLst>
              <a:ext uri="{FF2B5EF4-FFF2-40B4-BE49-F238E27FC236}">
                <a16:creationId xmlns:a16="http://schemas.microsoft.com/office/drawing/2014/main" id="{250C7E58-9FF5-4DBE-B4CF-2DBEEE382306}"/>
              </a:ext>
            </a:extLst>
          </p:cNvPr>
          <p:cNvGrpSpPr>
            <a:grpSpLocks/>
          </p:cNvGrpSpPr>
          <p:nvPr/>
        </p:nvGrpSpPr>
        <p:grpSpPr bwMode="auto">
          <a:xfrm rot="7529421" flipH="1">
            <a:off x="7096316" y="4453725"/>
            <a:ext cx="838200" cy="897292"/>
            <a:chOff x="4707" y="2870"/>
            <a:chExt cx="774" cy="534"/>
          </a:xfrm>
        </p:grpSpPr>
        <p:sp>
          <p:nvSpPr>
            <p:cNvPr id="19" name="Freeform 17">
              <a:extLst>
                <a:ext uri="{FF2B5EF4-FFF2-40B4-BE49-F238E27FC236}">
                  <a16:creationId xmlns:a16="http://schemas.microsoft.com/office/drawing/2014/main" id="{A9FC11DA-E75A-E0AB-0B93-6DE28FC59E43}"/>
                </a:ext>
              </a:extLst>
            </p:cNvPr>
            <p:cNvSpPr>
              <a:spLocks/>
            </p:cNvSpPr>
            <p:nvPr/>
          </p:nvSpPr>
          <p:spPr bwMode="auto">
            <a:xfrm>
              <a:off x="4707" y="2875"/>
              <a:ext cx="774" cy="529"/>
            </a:xfrm>
            <a:custGeom>
              <a:avLst/>
              <a:gdLst>
                <a:gd name="T0" fmla="*/ 773 w 774"/>
                <a:gd name="T1" fmla="*/ 494 h 529"/>
                <a:gd name="T2" fmla="*/ 749 w 774"/>
                <a:gd name="T3" fmla="*/ 448 h 529"/>
                <a:gd name="T4" fmla="*/ 713 w 774"/>
                <a:gd name="T5" fmla="*/ 396 h 529"/>
                <a:gd name="T6" fmla="*/ 671 w 774"/>
                <a:gd name="T7" fmla="*/ 348 h 529"/>
                <a:gd name="T8" fmla="*/ 623 w 774"/>
                <a:gd name="T9" fmla="*/ 297 h 529"/>
                <a:gd name="T10" fmla="*/ 567 w 774"/>
                <a:gd name="T11" fmla="*/ 247 h 529"/>
                <a:gd name="T12" fmla="*/ 495 w 774"/>
                <a:gd name="T13" fmla="*/ 195 h 529"/>
                <a:gd name="T14" fmla="*/ 429 w 774"/>
                <a:gd name="T15" fmla="*/ 153 h 529"/>
                <a:gd name="T16" fmla="*/ 353 w 774"/>
                <a:gd name="T17" fmla="*/ 124 h 529"/>
                <a:gd name="T18" fmla="*/ 278 w 774"/>
                <a:gd name="T19" fmla="*/ 107 h 529"/>
                <a:gd name="T20" fmla="*/ 228 w 774"/>
                <a:gd name="T21" fmla="*/ 107 h 529"/>
                <a:gd name="T22" fmla="*/ 187 w 774"/>
                <a:gd name="T23" fmla="*/ 112 h 529"/>
                <a:gd name="T24" fmla="*/ 171 w 774"/>
                <a:gd name="T25" fmla="*/ 0 h 529"/>
                <a:gd name="T26" fmla="*/ 125 w 774"/>
                <a:gd name="T27" fmla="*/ 63 h 529"/>
                <a:gd name="T28" fmla="*/ 67 w 774"/>
                <a:gd name="T29" fmla="*/ 129 h 529"/>
                <a:gd name="T30" fmla="*/ 0 w 774"/>
                <a:gd name="T31" fmla="*/ 165 h 529"/>
                <a:gd name="T32" fmla="*/ 35 w 774"/>
                <a:gd name="T33" fmla="*/ 207 h 529"/>
                <a:gd name="T34" fmla="*/ 108 w 774"/>
                <a:gd name="T35" fmla="*/ 255 h 529"/>
                <a:gd name="T36" fmla="*/ 154 w 774"/>
                <a:gd name="T37" fmla="*/ 299 h 529"/>
                <a:gd name="T38" fmla="*/ 172 w 774"/>
                <a:gd name="T39" fmla="*/ 228 h 529"/>
                <a:gd name="T40" fmla="*/ 239 w 774"/>
                <a:gd name="T41" fmla="*/ 220 h 529"/>
                <a:gd name="T42" fmla="*/ 312 w 774"/>
                <a:gd name="T43" fmla="*/ 227 h 529"/>
                <a:gd name="T44" fmla="*/ 390 w 774"/>
                <a:gd name="T45" fmla="*/ 247 h 529"/>
                <a:gd name="T46" fmla="*/ 484 w 774"/>
                <a:gd name="T47" fmla="*/ 284 h 529"/>
                <a:gd name="T48" fmla="*/ 562 w 774"/>
                <a:gd name="T49" fmla="*/ 329 h 529"/>
                <a:gd name="T50" fmla="*/ 598 w 774"/>
                <a:gd name="T51" fmla="*/ 351 h 529"/>
                <a:gd name="T52" fmla="*/ 628 w 774"/>
                <a:gd name="T53" fmla="*/ 373 h 529"/>
                <a:gd name="T54" fmla="*/ 672 w 774"/>
                <a:gd name="T55" fmla="*/ 409 h 529"/>
                <a:gd name="T56" fmla="*/ 700 w 774"/>
                <a:gd name="T57" fmla="*/ 435 h 529"/>
                <a:gd name="T58" fmla="*/ 724 w 774"/>
                <a:gd name="T59" fmla="*/ 462 h 529"/>
                <a:gd name="T60" fmla="*/ 750 w 774"/>
                <a:gd name="T61" fmla="*/ 494 h 529"/>
                <a:gd name="T62" fmla="*/ 773 w 774"/>
                <a:gd name="T63" fmla="*/ 528 h 5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74" h="529">
                  <a:moveTo>
                    <a:pt x="773" y="528"/>
                  </a:moveTo>
                  <a:lnTo>
                    <a:pt x="773" y="494"/>
                  </a:lnTo>
                  <a:lnTo>
                    <a:pt x="760" y="469"/>
                  </a:lnTo>
                  <a:lnTo>
                    <a:pt x="749" y="448"/>
                  </a:lnTo>
                  <a:lnTo>
                    <a:pt x="733" y="423"/>
                  </a:lnTo>
                  <a:lnTo>
                    <a:pt x="713" y="396"/>
                  </a:lnTo>
                  <a:lnTo>
                    <a:pt x="695" y="377"/>
                  </a:lnTo>
                  <a:lnTo>
                    <a:pt x="671" y="348"/>
                  </a:lnTo>
                  <a:lnTo>
                    <a:pt x="647" y="321"/>
                  </a:lnTo>
                  <a:lnTo>
                    <a:pt x="623" y="297"/>
                  </a:lnTo>
                  <a:lnTo>
                    <a:pt x="591" y="267"/>
                  </a:lnTo>
                  <a:lnTo>
                    <a:pt x="567" y="247"/>
                  </a:lnTo>
                  <a:lnTo>
                    <a:pt x="533" y="222"/>
                  </a:lnTo>
                  <a:lnTo>
                    <a:pt x="495" y="195"/>
                  </a:lnTo>
                  <a:lnTo>
                    <a:pt x="457" y="171"/>
                  </a:lnTo>
                  <a:lnTo>
                    <a:pt x="429" y="153"/>
                  </a:lnTo>
                  <a:lnTo>
                    <a:pt x="387" y="136"/>
                  </a:lnTo>
                  <a:lnTo>
                    <a:pt x="353" y="124"/>
                  </a:lnTo>
                  <a:lnTo>
                    <a:pt x="316" y="114"/>
                  </a:lnTo>
                  <a:lnTo>
                    <a:pt x="278" y="107"/>
                  </a:lnTo>
                  <a:lnTo>
                    <a:pt x="255" y="106"/>
                  </a:lnTo>
                  <a:lnTo>
                    <a:pt x="228" y="107"/>
                  </a:lnTo>
                  <a:lnTo>
                    <a:pt x="207" y="109"/>
                  </a:lnTo>
                  <a:lnTo>
                    <a:pt x="187" y="112"/>
                  </a:lnTo>
                  <a:lnTo>
                    <a:pt x="171" y="116"/>
                  </a:lnTo>
                  <a:lnTo>
                    <a:pt x="171" y="0"/>
                  </a:lnTo>
                  <a:lnTo>
                    <a:pt x="151" y="30"/>
                  </a:lnTo>
                  <a:lnTo>
                    <a:pt x="125" y="63"/>
                  </a:lnTo>
                  <a:lnTo>
                    <a:pt x="98" y="97"/>
                  </a:lnTo>
                  <a:lnTo>
                    <a:pt x="67" y="129"/>
                  </a:lnTo>
                  <a:lnTo>
                    <a:pt x="43" y="146"/>
                  </a:lnTo>
                  <a:lnTo>
                    <a:pt x="0" y="165"/>
                  </a:lnTo>
                  <a:lnTo>
                    <a:pt x="0" y="190"/>
                  </a:lnTo>
                  <a:lnTo>
                    <a:pt x="35" y="207"/>
                  </a:lnTo>
                  <a:lnTo>
                    <a:pt x="71" y="227"/>
                  </a:lnTo>
                  <a:lnTo>
                    <a:pt x="108" y="255"/>
                  </a:lnTo>
                  <a:lnTo>
                    <a:pt x="137" y="282"/>
                  </a:lnTo>
                  <a:lnTo>
                    <a:pt x="154" y="299"/>
                  </a:lnTo>
                  <a:lnTo>
                    <a:pt x="172" y="327"/>
                  </a:lnTo>
                  <a:lnTo>
                    <a:pt x="172" y="228"/>
                  </a:lnTo>
                  <a:lnTo>
                    <a:pt x="207" y="222"/>
                  </a:lnTo>
                  <a:lnTo>
                    <a:pt x="239" y="220"/>
                  </a:lnTo>
                  <a:lnTo>
                    <a:pt x="275" y="222"/>
                  </a:lnTo>
                  <a:lnTo>
                    <a:pt x="312" y="227"/>
                  </a:lnTo>
                  <a:lnTo>
                    <a:pt x="353" y="237"/>
                  </a:lnTo>
                  <a:lnTo>
                    <a:pt x="390" y="247"/>
                  </a:lnTo>
                  <a:lnTo>
                    <a:pt x="442" y="266"/>
                  </a:lnTo>
                  <a:lnTo>
                    <a:pt x="484" y="284"/>
                  </a:lnTo>
                  <a:lnTo>
                    <a:pt x="522" y="304"/>
                  </a:lnTo>
                  <a:lnTo>
                    <a:pt x="562" y="329"/>
                  </a:lnTo>
                  <a:lnTo>
                    <a:pt x="581" y="340"/>
                  </a:lnTo>
                  <a:lnTo>
                    <a:pt x="598" y="351"/>
                  </a:lnTo>
                  <a:lnTo>
                    <a:pt x="613" y="362"/>
                  </a:lnTo>
                  <a:lnTo>
                    <a:pt x="628" y="373"/>
                  </a:lnTo>
                  <a:lnTo>
                    <a:pt x="654" y="393"/>
                  </a:lnTo>
                  <a:lnTo>
                    <a:pt x="672" y="409"/>
                  </a:lnTo>
                  <a:lnTo>
                    <a:pt x="686" y="422"/>
                  </a:lnTo>
                  <a:lnTo>
                    <a:pt x="700" y="435"/>
                  </a:lnTo>
                  <a:lnTo>
                    <a:pt x="713" y="450"/>
                  </a:lnTo>
                  <a:lnTo>
                    <a:pt x="724" y="462"/>
                  </a:lnTo>
                  <a:lnTo>
                    <a:pt x="737" y="476"/>
                  </a:lnTo>
                  <a:lnTo>
                    <a:pt x="750" y="494"/>
                  </a:lnTo>
                  <a:lnTo>
                    <a:pt x="762" y="511"/>
                  </a:lnTo>
                  <a:lnTo>
                    <a:pt x="773" y="528"/>
                  </a:lnTo>
                </a:path>
              </a:pathLst>
            </a:custGeom>
            <a:solidFill>
              <a:srgbClr val="008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18">
              <a:extLst>
                <a:ext uri="{FF2B5EF4-FFF2-40B4-BE49-F238E27FC236}">
                  <a16:creationId xmlns:a16="http://schemas.microsoft.com/office/drawing/2014/main" id="{FFE79FCB-DFF8-401B-FCC7-0FB92BFF775C}"/>
                </a:ext>
              </a:extLst>
            </p:cNvPr>
            <p:cNvSpPr>
              <a:spLocks/>
            </p:cNvSpPr>
            <p:nvPr/>
          </p:nvSpPr>
          <p:spPr bwMode="auto">
            <a:xfrm>
              <a:off x="4707" y="2870"/>
              <a:ext cx="774" cy="502"/>
            </a:xfrm>
            <a:custGeom>
              <a:avLst/>
              <a:gdLst>
                <a:gd name="T0" fmla="*/ 773 w 774"/>
                <a:gd name="T1" fmla="*/ 501 h 502"/>
                <a:gd name="T2" fmla="*/ 763 w 774"/>
                <a:gd name="T3" fmla="*/ 473 h 502"/>
                <a:gd name="T4" fmla="*/ 753 w 774"/>
                <a:gd name="T5" fmla="*/ 450 h 502"/>
                <a:gd name="T6" fmla="*/ 744 w 774"/>
                <a:gd name="T7" fmla="*/ 431 h 502"/>
                <a:gd name="T8" fmla="*/ 732 w 774"/>
                <a:gd name="T9" fmla="*/ 409 h 502"/>
                <a:gd name="T10" fmla="*/ 714 w 774"/>
                <a:gd name="T11" fmla="*/ 379 h 502"/>
                <a:gd name="T12" fmla="*/ 695 w 774"/>
                <a:gd name="T13" fmla="*/ 352 h 502"/>
                <a:gd name="T14" fmla="*/ 671 w 774"/>
                <a:gd name="T15" fmla="*/ 325 h 502"/>
                <a:gd name="T16" fmla="*/ 647 w 774"/>
                <a:gd name="T17" fmla="*/ 298 h 502"/>
                <a:gd name="T18" fmla="*/ 622 w 774"/>
                <a:gd name="T19" fmla="*/ 274 h 502"/>
                <a:gd name="T20" fmla="*/ 591 w 774"/>
                <a:gd name="T21" fmla="*/ 244 h 502"/>
                <a:gd name="T22" fmla="*/ 567 w 774"/>
                <a:gd name="T23" fmla="*/ 225 h 502"/>
                <a:gd name="T24" fmla="*/ 532 w 774"/>
                <a:gd name="T25" fmla="*/ 201 h 502"/>
                <a:gd name="T26" fmla="*/ 495 w 774"/>
                <a:gd name="T27" fmla="*/ 174 h 502"/>
                <a:gd name="T28" fmla="*/ 457 w 774"/>
                <a:gd name="T29" fmla="*/ 150 h 502"/>
                <a:gd name="T30" fmla="*/ 428 w 774"/>
                <a:gd name="T31" fmla="*/ 133 h 502"/>
                <a:gd name="T32" fmla="*/ 387 w 774"/>
                <a:gd name="T33" fmla="*/ 116 h 502"/>
                <a:gd name="T34" fmla="*/ 352 w 774"/>
                <a:gd name="T35" fmla="*/ 104 h 502"/>
                <a:gd name="T36" fmla="*/ 316 w 774"/>
                <a:gd name="T37" fmla="*/ 94 h 502"/>
                <a:gd name="T38" fmla="*/ 277 w 774"/>
                <a:gd name="T39" fmla="*/ 87 h 502"/>
                <a:gd name="T40" fmla="*/ 254 w 774"/>
                <a:gd name="T41" fmla="*/ 86 h 502"/>
                <a:gd name="T42" fmla="*/ 227 w 774"/>
                <a:gd name="T43" fmla="*/ 87 h 502"/>
                <a:gd name="T44" fmla="*/ 206 w 774"/>
                <a:gd name="T45" fmla="*/ 89 h 502"/>
                <a:gd name="T46" fmla="*/ 187 w 774"/>
                <a:gd name="T47" fmla="*/ 92 h 502"/>
                <a:gd name="T48" fmla="*/ 170 w 774"/>
                <a:gd name="T49" fmla="*/ 97 h 502"/>
                <a:gd name="T50" fmla="*/ 170 w 774"/>
                <a:gd name="T51" fmla="*/ 0 h 502"/>
                <a:gd name="T52" fmla="*/ 148 w 774"/>
                <a:gd name="T53" fmla="*/ 30 h 502"/>
                <a:gd name="T54" fmla="*/ 126 w 774"/>
                <a:gd name="T55" fmla="*/ 58 h 502"/>
                <a:gd name="T56" fmla="*/ 97 w 774"/>
                <a:gd name="T57" fmla="*/ 94 h 502"/>
                <a:gd name="T58" fmla="*/ 65 w 774"/>
                <a:gd name="T59" fmla="*/ 123 h 502"/>
                <a:gd name="T60" fmla="*/ 37 w 774"/>
                <a:gd name="T61" fmla="*/ 147 h 502"/>
                <a:gd name="T62" fmla="*/ 0 w 774"/>
                <a:gd name="T63" fmla="*/ 169 h 502"/>
                <a:gd name="T64" fmla="*/ 34 w 774"/>
                <a:gd name="T65" fmla="*/ 186 h 502"/>
                <a:gd name="T66" fmla="*/ 70 w 774"/>
                <a:gd name="T67" fmla="*/ 206 h 502"/>
                <a:gd name="T68" fmla="*/ 107 w 774"/>
                <a:gd name="T69" fmla="*/ 232 h 502"/>
                <a:gd name="T70" fmla="*/ 136 w 774"/>
                <a:gd name="T71" fmla="*/ 259 h 502"/>
                <a:gd name="T72" fmla="*/ 153 w 774"/>
                <a:gd name="T73" fmla="*/ 276 h 502"/>
                <a:gd name="T74" fmla="*/ 172 w 774"/>
                <a:gd name="T75" fmla="*/ 304 h 502"/>
                <a:gd name="T76" fmla="*/ 172 w 774"/>
                <a:gd name="T77" fmla="*/ 207 h 502"/>
                <a:gd name="T78" fmla="*/ 206 w 774"/>
                <a:gd name="T79" fmla="*/ 201 h 502"/>
                <a:gd name="T80" fmla="*/ 238 w 774"/>
                <a:gd name="T81" fmla="*/ 198 h 502"/>
                <a:gd name="T82" fmla="*/ 275 w 774"/>
                <a:gd name="T83" fmla="*/ 201 h 502"/>
                <a:gd name="T84" fmla="*/ 311 w 774"/>
                <a:gd name="T85" fmla="*/ 206 h 502"/>
                <a:gd name="T86" fmla="*/ 352 w 774"/>
                <a:gd name="T87" fmla="*/ 215 h 502"/>
                <a:gd name="T88" fmla="*/ 389 w 774"/>
                <a:gd name="T89" fmla="*/ 225 h 502"/>
                <a:gd name="T90" fmla="*/ 441 w 774"/>
                <a:gd name="T91" fmla="*/ 243 h 502"/>
                <a:gd name="T92" fmla="*/ 484 w 774"/>
                <a:gd name="T93" fmla="*/ 261 h 502"/>
                <a:gd name="T94" fmla="*/ 521 w 774"/>
                <a:gd name="T95" fmla="*/ 281 h 502"/>
                <a:gd name="T96" fmla="*/ 562 w 774"/>
                <a:gd name="T97" fmla="*/ 305 h 502"/>
                <a:gd name="T98" fmla="*/ 580 w 774"/>
                <a:gd name="T99" fmla="*/ 316 h 502"/>
                <a:gd name="T100" fmla="*/ 598 w 774"/>
                <a:gd name="T101" fmla="*/ 327 h 502"/>
                <a:gd name="T102" fmla="*/ 613 w 774"/>
                <a:gd name="T103" fmla="*/ 338 h 502"/>
                <a:gd name="T104" fmla="*/ 627 w 774"/>
                <a:gd name="T105" fmla="*/ 349 h 502"/>
                <a:gd name="T106" fmla="*/ 654 w 774"/>
                <a:gd name="T107" fmla="*/ 368 h 502"/>
                <a:gd name="T108" fmla="*/ 672 w 774"/>
                <a:gd name="T109" fmla="*/ 384 h 502"/>
                <a:gd name="T110" fmla="*/ 686 w 774"/>
                <a:gd name="T111" fmla="*/ 397 h 502"/>
                <a:gd name="T112" fmla="*/ 699 w 774"/>
                <a:gd name="T113" fmla="*/ 410 h 502"/>
                <a:gd name="T114" fmla="*/ 712 w 774"/>
                <a:gd name="T115" fmla="*/ 424 h 502"/>
                <a:gd name="T116" fmla="*/ 723 w 774"/>
                <a:gd name="T117" fmla="*/ 436 h 502"/>
                <a:gd name="T118" fmla="*/ 736 w 774"/>
                <a:gd name="T119" fmla="*/ 450 h 502"/>
                <a:gd name="T120" fmla="*/ 749 w 774"/>
                <a:gd name="T121" fmla="*/ 467 h 502"/>
                <a:gd name="T122" fmla="*/ 762 w 774"/>
                <a:gd name="T123" fmla="*/ 484 h 502"/>
                <a:gd name="T124" fmla="*/ 773 w 774"/>
                <a:gd name="T125" fmla="*/ 501 h 5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74" h="502">
                  <a:moveTo>
                    <a:pt x="773" y="501"/>
                  </a:moveTo>
                  <a:lnTo>
                    <a:pt x="763" y="473"/>
                  </a:lnTo>
                  <a:lnTo>
                    <a:pt x="753" y="450"/>
                  </a:lnTo>
                  <a:lnTo>
                    <a:pt x="744" y="431"/>
                  </a:lnTo>
                  <a:lnTo>
                    <a:pt x="732" y="409"/>
                  </a:lnTo>
                  <a:lnTo>
                    <a:pt x="714" y="379"/>
                  </a:lnTo>
                  <a:lnTo>
                    <a:pt x="695" y="352"/>
                  </a:lnTo>
                  <a:lnTo>
                    <a:pt x="671" y="325"/>
                  </a:lnTo>
                  <a:lnTo>
                    <a:pt x="647" y="298"/>
                  </a:lnTo>
                  <a:lnTo>
                    <a:pt x="622" y="274"/>
                  </a:lnTo>
                  <a:lnTo>
                    <a:pt x="591" y="244"/>
                  </a:lnTo>
                  <a:lnTo>
                    <a:pt x="567" y="225"/>
                  </a:lnTo>
                  <a:lnTo>
                    <a:pt x="532" y="201"/>
                  </a:lnTo>
                  <a:lnTo>
                    <a:pt x="495" y="174"/>
                  </a:lnTo>
                  <a:lnTo>
                    <a:pt x="457" y="150"/>
                  </a:lnTo>
                  <a:lnTo>
                    <a:pt x="428" y="133"/>
                  </a:lnTo>
                  <a:lnTo>
                    <a:pt x="387" y="116"/>
                  </a:lnTo>
                  <a:lnTo>
                    <a:pt x="352" y="104"/>
                  </a:lnTo>
                  <a:lnTo>
                    <a:pt x="316" y="94"/>
                  </a:lnTo>
                  <a:lnTo>
                    <a:pt x="277" y="87"/>
                  </a:lnTo>
                  <a:lnTo>
                    <a:pt x="254" y="86"/>
                  </a:lnTo>
                  <a:lnTo>
                    <a:pt x="227" y="87"/>
                  </a:lnTo>
                  <a:lnTo>
                    <a:pt x="206" y="89"/>
                  </a:lnTo>
                  <a:lnTo>
                    <a:pt x="187" y="92"/>
                  </a:lnTo>
                  <a:lnTo>
                    <a:pt x="170" y="97"/>
                  </a:lnTo>
                  <a:lnTo>
                    <a:pt x="170" y="0"/>
                  </a:lnTo>
                  <a:lnTo>
                    <a:pt x="148" y="30"/>
                  </a:lnTo>
                  <a:lnTo>
                    <a:pt x="126" y="58"/>
                  </a:lnTo>
                  <a:lnTo>
                    <a:pt x="97" y="94"/>
                  </a:lnTo>
                  <a:lnTo>
                    <a:pt x="65" y="123"/>
                  </a:lnTo>
                  <a:lnTo>
                    <a:pt x="37" y="147"/>
                  </a:lnTo>
                  <a:lnTo>
                    <a:pt x="0" y="169"/>
                  </a:lnTo>
                  <a:lnTo>
                    <a:pt x="34" y="186"/>
                  </a:lnTo>
                  <a:lnTo>
                    <a:pt x="70" y="206"/>
                  </a:lnTo>
                  <a:lnTo>
                    <a:pt x="107" y="232"/>
                  </a:lnTo>
                  <a:lnTo>
                    <a:pt x="136" y="259"/>
                  </a:lnTo>
                  <a:lnTo>
                    <a:pt x="153" y="276"/>
                  </a:lnTo>
                  <a:lnTo>
                    <a:pt x="172" y="304"/>
                  </a:lnTo>
                  <a:lnTo>
                    <a:pt x="172" y="207"/>
                  </a:lnTo>
                  <a:lnTo>
                    <a:pt x="206" y="201"/>
                  </a:lnTo>
                  <a:lnTo>
                    <a:pt x="238" y="198"/>
                  </a:lnTo>
                  <a:lnTo>
                    <a:pt x="275" y="201"/>
                  </a:lnTo>
                  <a:lnTo>
                    <a:pt x="311" y="206"/>
                  </a:lnTo>
                  <a:lnTo>
                    <a:pt x="352" y="215"/>
                  </a:lnTo>
                  <a:lnTo>
                    <a:pt x="389" y="225"/>
                  </a:lnTo>
                  <a:lnTo>
                    <a:pt x="441" y="243"/>
                  </a:lnTo>
                  <a:lnTo>
                    <a:pt x="484" y="261"/>
                  </a:lnTo>
                  <a:lnTo>
                    <a:pt x="521" y="281"/>
                  </a:lnTo>
                  <a:lnTo>
                    <a:pt x="562" y="305"/>
                  </a:lnTo>
                  <a:lnTo>
                    <a:pt x="580" y="316"/>
                  </a:lnTo>
                  <a:lnTo>
                    <a:pt x="598" y="327"/>
                  </a:lnTo>
                  <a:lnTo>
                    <a:pt x="613" y="338"/>
                  </a:lnTo>
                  <a:lnTo>
                    <a:pt x="627" y="349"/>
                  </a:lnTo>
                  <a:lnTo>
                    <a:pt x="654" y="368"/>
                  </a:lnTo>
                  <a:lnTo>
                    <a:pt x="672" y="384"/>
                  </a:lnTo>
                  <a:lnTo>
                    <a:pt x="686" y="397"/>
                  </a:lnTo>
                  <a:lnTo>
                    <a:pt x="699" y="410"/>
                  </a:lnTo>
                  <a:lnTo>
                    <a:pt x="712" y="424"/>
                  </a:lnTo>
                  <a:lnTo>
                    <a:pt x="723" y="436"/>
                  </a:lnTo>
                  <a:lnTo>
                    <a:pt x="736" y="450"/>
                  </a:lnTo>
                  <a:lnTo>
                    <a:pt x="749" y="467"/>
                  </a:lnTo>
                  <a:lnTo>
                    <a:pt x="762" y="484"/>
                  </a:lnTo>
                  <a:lnTo>
                    <a:pt x="773" y="501"/>
                  </a:lnTo>
                </a:path>
              </a:pathLst>
            </a:custGeom>
            <a:solidFill>
              <a:srgbClr val="00F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Right Arrow 32">
            <a:extLst>
              <a:ext uri="{FF2B5EF4-FFF2-40B4-BE49-F238E27FC236}">
                <a16:creationId xmlns:a16="http://schemas.microsoft.com/office/drawing/2014/main" id="{95F09215-C10C-BA95-1F13-1EB89268AB69}"/>
              </a:ext>
            </a:extLst>
          </p:cNvPr>
          <p:cNvSpPr/>
          <p:nvPr/>
        </p:nvSpPr>
        <p:spPr>
          <a:xfrm>
            <a:off x="4887540" y="1804605"/>
            <a:ext cx="601105" cy="576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y-GB" dirty="0"/>
          </a:p>
        </p:txBody>
      </p:sp>
      <p:sp>
        <p:nvSpPr>
          <p:cNvPr id="22" name="Text Box 24">
            <a:extLst>
              <a:ext uri="{FF2B5EF4-FFF2-40B4-BE49-F238E27FC236}">
                <a16:creationId xmlns:a16="http://schemas.microsoft.com/office/drawing/2014/main" id="{C5C09A6F-F1F6-A5D8-98BC-C973ACB31C6C}"/>
              </a:ext>
            </a:extLst>
          </p:cNvPr>
          <p:cNvSpPr txBox="1">
            <a:spLocks noChangeArrowheads="1"/>
          </p:cNvSpPr>
          <p:nvPr/>
        </p:nvSpPr>
        <p:spPr bwMode="auto">
          <a:xfrm>
            <a:off x="980309" y="2424756"/>
            <a:ext cx="15425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Times New Roman" charset="0"/>
                <a:ea typeface="Arial"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r>
              <a:rPr lang="cy-GB" altLang="ja-JP" sz="1800" b="1" dirty="0">
                <a:solidFill>
                  <a:srgbClr val="C00000"/>
                </a:solidFill>
                <a:latin typeface="Arial" panose="020B0604020202020204" pitchFamily="34" charset="0"/>
                <a:ea typeface="MS PGothic" charset="-128"/>
                <a:cs typeface="Arial" panose="020B0604020202020204" pitchFamily="34" charset="0"/>
              </a:rPr>
              <a:t>DỮ LIỆU &amp; </a:t>
            </a:r>
          </a:p>
          <a:p>
            <a:r>
              <a:rPr lang="cy-GB" altLang="ja-JP" sz="1800" b="1" dirty="0">
                <a:solidFill>
                  <a:srgbClr val="C00000"/>
                </a:solidFill>
                <a:latin typeface="Arial" panose="020B0604020202020204" pitchFamily="34" charset="0"/>
                <a:ea typeface="MS PGothic" charset="-128"/>
                <a:cs typeface="Arial" panose="020B0604020202020204" pitchFamily="34" charset="0"/>
              </a:rPr>
              <a:t>KHAI THÁC</a:t>
            </a:r>
          </a:p>
        </p:txBody>
      </p:sp>
      <p:sp>
        <p:nvSpPr>
          <p:cNvPr id="23" name="Text Box 24">
            <a:extLst>
              <a:ext uri="{FF2B5EF4-FFF2-40B4-BE49-F238E27FC236}">
                <a16:creationId xmlns:a16="http://schemas.microsoft.com/office/drawing/2014/main" id="{6BF24AFB-BBA7-36C8-FA1A-72481C7C1295}"/>
              </a:ext>
            </a:extLst>
          </p:cNvPr>
          <p:cNvSpPr txBox="1">
            <a:spLocks noChangeArrowheads="1"/>
          </p:cNvSpPr>
          <p:nvPr/>
        </p:nvSpPr>
        <p:spPr bwMode="auto">
          <a:xfrm>
            <a:off x="937059" y="3759434"/>
            <a:ext cx="15425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Times New Roman" charset="0"/>
                <a:ea typeface="Arial"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r>
              <a:rPr lang="cy-GB" altLang="ja-JP" sz="1800" b="1" dirty="0">
                <a:solidFill>
                  <a:srgbClr val="C00000"/>
                </a:solidFill>
                <a:latin typeface="Arial" panose="020B0604020202020204" pitchFamily="34" charset="0"/>
                <a:ea typeface="MS PGothic" charset="-128"/>
                <a:cs typeface="Arial" panose="020B0604020202020204" pitchFamily="34" charset="0"/>
              </a:rPr>
              <a:t>THÔNG TIN</a:t>
            </a:r>
          </a:p>
        </p:txBody>
      </p:sp>
      <p:sp>
        <p:nvSpPr>
          <p:cNvPr id="24" name="Text Box 24">
            <a:extLst>
              <a:ext uri="{FF2B5EF4-FFF2-40B4-BE49-F238E27FC236}">
                <a16:creationId xmlns:a16="http://schemas.microsoft.com/office/drawing/2014/main" id="{878CB615-3C2F-C605-5701-C2FAB1366A4F}"/>
              </a:ext>
            </a:extLst>
          </p:cNvPr>
          <p:cNvSpPr txBox="1">
            <a:spLocks noChangeArrowheads="1"/>
          </p:cNvSpPr>
          <p:nvPr/>
        </p:nvSpPr>
        <p:spPr bwMode="auto">
          <a:xfrm>
            <a:off x="937059" y="4579207"/>
            <a:ext cx="17258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Times New Roman" charset="0"/>
                <a:ea typeface="Arial"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r>
              <a:rPr lang="cy-GB" altLang="ja-JP" sz="1800" b="1" dirty="0">
                <a:solidFill>
                  <a:srgbClr val="C00000"/>
                </a:solidFill>
                <a:latin typeface="Arial" panose="020B0604020202020204" pitchFamily="34" charset="0"/>
                <a:ea typeface="MS PGothic" charset="-128"/>
                <a:cs typeface="Arial" panose="020B0604020202020204" pitchFamily="34" charset="0"/>
              </a:rPr>
              <a:t>TRI THỨC &amp; </a:t>
            </a:r>
          </a:p>
          <a:p>
            <a:r>
              <a:rPr lang="cy-GB" altLang="ja-JP" sz="1800" b="1" dirty="0">
                <a:solidFill>
                  <a:srgbClr val="C00000"/>
                </a:solidFill>
                <a:latin typeface="Arial" panose="020B0604020202020204" pitchFamily="34" charset="0"/>
                <a:ea typeface="MS PGothic" charset="-128"/>
                <a:cs typeface="Arial" panose="020B0604020202020204" pitchFamily="34" charset="0"/>
              </a:rPr>
              <a:t>HÀNH ĐỘNG</a:t>
            </a:r>
          </a:p>
        </p:txBody>
      </p:sp>
      <p:grpSp>
        <p:nvGrpSpPr>
          <p:cNvPr id="25" name="Group 24">
            <a:extLst>
              <a:ext uri="{FF2B5EF4-FFF2-40B4-BE49-F238E27FC236}">
                <a16:creationId xmlns:a16="http://schemas.microsoft.com/office/drawing/2014/main" id="{7820DE72-ED14-4836-EBF1-6A077E6C5DB4}"/>
              </a:ext>
            </a:extLst>
          </p:cNvPr>
          <p:cNvGrpSpPr/>
          <p:nvPr/>
        </p:nvGrpSpPr>
        <p:grpSpPr>
          <a:xfrm>
            <a:off x="8326930" y="1758989"/>
            <a:ext cx="2973747" cy="1461600"/>
            <a:chOff x="8326930" y="1758989"/>
            <a:chExt cx="2973747" cy="1461600"/>
          </a:xfrm>
        </p:grpSpPr>
        <p:pic>
          <p:nvPicPr>
            <p:cNvPr id="26" name="Picture 25">
              <a:extLst>
                <a:ext uri="{FF2B5EF4-FFF2-40B4-BE49-F238E27FC236}">
                  <a16:creationId xmlns:a16="http://schemas.microsoft.com/office/drawing/2014/main" id="{BB2FC914-04A9-FA32-2CB6-CAC86A178334}"/>
                </a:ext>
              </a:extLst>
            </p:cNvPr>
            <p:cNvPicPr>
              <a:picLocks noChangeAspect="1"/>
            </p:cNvPicPr>
            <p:nvPr/>
          </p:nvPicPr>
          <p:blipFill>
            <a:blip r:embed="rId6"/>
            <a:stretch>
              <a:fillRect/>
            </a:stretch>
          </p:blipFill>
          <p:spPr>
            <a:xfrm>
              <a:off x="8326930" y="1758989"/>
              <a:ext cx="2973747" cy="1461600"/>
            </a:xfrm>
            <a:prstGeom prst="rect">
              <a:avLst/>
            </a:prstGeom>
          </p:spPr>
        </p:pic>
        <p:pic>
          <p:nvPicPr>
            <p:cNvPr id="27" name="Picture 26">
              <a:extLst>
                <a:ext uri="{FF2B5EF4-FFF2-40B4-BE49-F238E27FC236}">
                  <a16:creationId xmlns:a16="http://schemas.microsoft.com/office/drawing/2014/main" id="{29B71563-F8FF-29A7-DC2A-CA1ADE6AAD8F}"/>
                </a:ext>
              </a:extLst>
            </p:cNvPr>
            <p:cNvPicPr>
              <a:picLocks noChangeAspect="1"/>
            </p:cNvPicPr>
            <p:nvPr/>
          </p:nvPicPr>
          <p:blipFill>
            <a:blip r:embed="rId7"/>
            <a:stretch>
              <a:fillRect/>
            </a:stretch>
          </p:blipFill>
          <p:spPr>
            <a:xfrm>
              <a:off x="8456744" y="1873701"/>
              <a:ext cx="780443" cy="190500"/>
            </a:xfrm>
            <a:prstGeom prst="rect">
              <a:avLst/>
            </a:prstGeom>
          </p:spPr>
        </p:pic>
        <p:sp>
          <p:nvSpPr>
            <p:cNvPr id="28" name="TextBox 27">
              <a:extLst>
                <a:ext uri="{FF2B5EF4-FFF2-40B4-BE49-F238E27FC236}">
                  <a16:creationId xmlns:a16="http://schemas.microsoft.com/office/drawing/2014/main" id="{D10DC167-D4A8-1595-2DF4-CCE32951C8A4}"/>
                </a:ext>
              </a:extLst>
            </p:cNvPr>
            <p:cNvSpPr txBox="1"/>
            <p:nvPr/>
          </p:nvSpPr>
          <p:spPr>
            <a:xfrm>
              <a:off x="8559867" y="1817980"/>
              <a:ext cx="574196" cy="246221"/>
            </a:xfrm>
            <a:prstGeom prst="rect">
              <a:avLst/>
            </a:prstGeom>
            <a:noFill/>
          </p:spPr>
          <p:txBody>
            <a:bodyPr wrap="none" rtlCol="0">
              <a:spAutoFit/>
            </a:bodyPr>
            <a:lstStyle/>
            <a:p>
              <a:r>
                <a:rPr lang="x-none" sz="1000" b="1" dirty="0">
                  <a:solidFill>
                    <a:srgbClr val="C00000"/>
                  </a:solidFill>
                </a:rPr>
                <a:t>Dữ liệu</a:t>
              </a:r>
            </a:p>
          </p:txBody>
        </p:sp>
      </p:grpSp>
      <p:sp>
        <p:nvSpPr>
          <p:cNvPr id="29" name="Rectangle 28">
            <a:extLst>
              <a:ext uri="{FF2B5EF4-FFF2-40B4-BE49-F238E27FC236}">
                <a16:creationId xmlns:a16="http://schemas.microsoft.com/office/drawing/2014/main" id="{47FE8986-E201-7FDC-D3B4-F34494C22A44}"/>
              </a:ext>
            </a:extLst>
          </p:cNvPr>
          <p:cNvSpPr/>
          <p:nvPr/>
        </p:nvSpPr>
        <p:spPr>
          <a:xfrm>
            <a:off x="8928425" y="6211967"/>
            <a:ext cx="2472152" cy="415498"/>
          </a:xfrm>
          <a:prstGeom prst="rect">
            <a:avLst/>
          </a:prstGeom>
        </p:spPr>
        <p:txBody>
          <a:bodyPr wrap="none">
            <a:spAutoFit/>
          </a:bodyPr>
          <a:lstStyle/>
          <a:p>
            <a:pPr algn="r"/>
            <a:r>
              <a:rPr lang="en-US" sz="1050" i="1" dirty="0" err="1">
                <a:latin typeface="Montserrat" panose="00000500000000000000" pitchFamily="2" charset="0"/>
              </a:rPr>
              <a:t>Tham</a:t>
            </a:r>
            <a:r>
              <a:rPr lang="en-US" sz="1050" i="1" dirty="0">
                <a:latin typeface="Montserrat" panose="00000500000000000000" pitchFamily="2" charset="0"/>
              </a:rPr>
              <a:t> </a:t>
            </a:r>
            <a:r>
              <a:rPr lang="en-US" sz="1050" i="1" dirty="0" err="1">
                <a:latin typeface="Montserrat" panose="00000500000000000000" pitchFamily="2" charset="0"/>
              </a:rPr>
              <a:t>khảo</a:t>
            </a:r>
            <a:r>
              <a:rPr lang="en-US" sz="1050" i="1" dirty="0">
                <a:latin typeface="Montserrat" panose="00000500000000000000" pitchFamily="2" charset="0"/>
              </a:rPr>
              <a:t> GS Hồ Tú Bảo</a:t>
            </a:r>
          </a:p>
          <a:p>
            <a:pPr algn="r"/>
            <a:r>
              <a:rPr lang="en-US" sz="1050" i="1" dirty="0" err="1">
                <a:latin typeface="Montserrat" panose="00000500000000000000" pitchFamily="2" charset="0"/>
              </a:rPr>
              <a:t>Viện</a:t>
            </a:r>
            <a:r>
              <a:rPr lang="en-US" sz="1050" i="1" dirty="0">
                <a:latin typeface="Montserrat" panose="00000500000000000000" pitchFamily="2" charset="0"/>
              </a:rPr>
              <a:t> </a:t>
            </a:r>
            <a:r>
              <a:rPr lang="en-US" sz="1050" i="1" dirty="0" err="1">
                <a:latin typeface="Montserrat" panose="00000500000000000000" pitchFamily="2" charset="0"/>
              </a:rPr>
              <a:t>Nghiên</a:t>
            </a:r>
            <a:r>
              <a:rPr lang="en-US" sz="1050" i="1" dirty="0">
                <a:latin typeface="Montserrat" panose="00000500000000000000" pitchFamily="2" charset="0"/>
              </a:rPr>
              <a:t> </a:t>
            </a:r>
            <a:r>
              <a:rPr lang="en-US" sz="1050" i="1" dirty="0" err="1">
                <a:latin typeface="Montserrat" panose="00000500000000000000" pitchFamily="2" charset="0"/>
              </a:rPr>
              <a:t>cứu</a:t>
            </a:r>
            <a:r>
              <a:rPr lang="en-US" sz="1050" i="1" dirty="0">
                <a:latin typeface="Montserrat" panose="00000500000000000000" pitchFamily="2" charset="0"/>
              </a:rPr>
              <a:t> </a:t>
            </a:r>
            <a:r>
              <a:rPr lang="en-US" sz="1050" i="1" dirty="0" err="1">
                <a:latin typeface="Montserrat" panose="00000500000000000000" pitchFamily="2" charset="0"/>
              </a:rPr>
              <a:t>cao</a:t>
            </a:r>
            <a:r>
              <a:rPr lang="en-US" sz="1050" i="1" dirty="0">
                <a:latin typeface="Montserrat" panose="00000500000000000000" pitchFamily="2" charset="0"/>
              </a:rPr>
              <a:t> </a:t>
            </a:r>
            <a:r>
              <a:rPr lang="en-US" sz="1050" i="1" dirty="0" err="1">
                <a:latin typeface="Montserrat" panose="00000500000000000000" pitchFamily="2" charset="0"/>
              </a:rPr>
              <a:t>cấp</a:t>
            </a:r>
            <a:r>
              <a:rPr lang="en-US" sz="1050" i="1" dirty="0">
                <a:latin typeface="Montserrat" panose="00000500000000000000" pitchFamily="2" charset="0"/>
              </a:rPr>
              <a:t> </a:t>
            </a:r>
            <a:r>
              <a:rPr lang="en-US" sz="1050" i="1" dirty="0" err="1">
                <a:latin typeface="Montserrat" panose="00000500000000000000" pitchFamily="2" charset="0"/>
              </a:rPr>
              <a:t>về</a:t>
            </a:r>
            <a:r>
              <a:rPr lang="en-US" sz="1050" i="1" dirty="0">
                <a:latin typeface="Montserrat" panose="00000500000000000000" pitchFamily="2" charset="0"/>
              </a:rPr>
              <a:t> </a:t>
            </a:r>
            <a:r>
              <a:rPr lang="en-US" sz="1050" i="1" dirty="0" err="1">
                <a:latin typeface="Montserrat" panose="00000500000000000000" pitchFamily="2" charset="0"/>
              </a:rPr>
              <a:t>Toán</a:t>
            </a:r>
            <a:endParaRPr lang="en-US" sz="1050" i="1" dirty="0">
              <a:latin typeface="Montserrat" panose="00000500000000000000" pitchFamily="2" charset="0"/>
            </a:endParaRPr>
          </a:p>
        </p:txBody>
      </p:sp>
    </p:spTree>
    <p:extLst>
      <p:ext uri="{BB962C8B-B14F-4D97-AF65-F5344CB8AC3E}">
        <p14:creationId xmlns:p14="http://schemas.microsoft.com/office/powerpoint/2010/main" val="4107386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latin typeface="Montserrat" panose="00000500000000000000" pitchFamily="2" charset="0"/>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anose="00000500000000000000" pitchFamily="2" charset="0"/>
                <a:cs typeface="Segoe UI" pitchFamily="34" charset="0"/>
              </a:rPr>
              <a:t>2.4. </a:t>
            </a:r>
            <a:r>
              <a:rPr lang="en-US" sz="2000" b="1" dirty="0" err="1">
                <a:solidFill>
                  <a:prstClr val="white"/>
                </a:solidFill>
                <a:latin typeface="Montserrat" panose="00000500000000000000" pitchFamily="2" charset="0"/>
                <a:cs typeface="Segoe UI" pitchFamily="34" charset="0"/>
              </a:rPr>
              <a:t>Đặc</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điểm</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của</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nền</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itchFamily="2" charset="0"/>
                <a:cs typeface="Segoe UI" pitchFamily="34" charset="0"/>
              </a:rPr>
              <a:t>tảng</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số</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phục</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vụ</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chỉ</a:t>
            </a:r>
            <a:r>
              <a:rPr lang="en-US" sz="2000" b="1" dirty="0">
                <a:solidFill>
                  <a:prstClr val="white"/>
                </a:solidFill>
                <a:latin typeface="Montserrat" pitchFamily="2" charset="0"/>
                <a:cs typeface="Segoe UI" pitchFamily="34" charset="0"/>
              </a:rPr>
              <a:t> đạo </a:t>
            </a:r>
            <a:r>
              <a:rPr lang="en-US" sz="2000" b="1" dirty="0" err="1">
                <a:solidFill>
                  <a:prstClr val="white"/>
                </a:solidFill>
                <a:latin typeface="Montserrat" pitchFamily="2" charset="0"/>
                <a:cs typeface="Segoe UI" pitchFamily="34" charset="0"/>
              </a:rPr>
              <a:t>điều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hành</a:t>
            </a:r>
            <a:endParaRPr lang="en-US" sz="2000" dirty="0">
              <a:solidFill>
                <a:prstClr val="white"/>
              </a:solidFill>
              <a:latin typeface="Montserrat" pitchFamily="2" charset="0"/>
              <a:cs typeface="Segoe UI" panose="020B0502040204020203" pitchFamily="34" charset="0"/>
            </a:endParaRPr>
          </a:p>
        </p:txBody>
      </p:sp>
      <p:sp>
        <p:nvSpPr>
          <p:cNvPr id="8"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latin typeface="Montserrat" panose="00000500000000000000" pitchFamily="2" charset="0"/>
            </a:endParaRPr>
          </a:p>
        </p:txBody>
      </p:sp>
      <p:grpSp>
        <p:nvGrpSpPr>
          <p:cNvPr id="4" name="Group 3"/>
          <p:cNvGrpSpPr/>
          <p:nvPr/>
        </p:nvGrpSpPr>
        <p:grpSpPr>
          <a:xfrm>
            <a:off x="6293969" y="1180619"/>
            <a:ext cx="5756941" cy="5137488"/>
            <a:chOff x="6017914" y="1099594"/>
            <a:chExt cx="5892435" cy="5258403"/>
          </a:xfrm>
        </p:grpSpPr>
        <p:pic>
          <p:nvPicPr>
            <p:cNvPr id="2" name="Picture 1"/>
            <p:cNvPicPr>
              <a:picLocks noChangeAspect="1"/>
            </p:cNvPicPr>
            <p:nvPr/>
          </p:nvPicPr>
          <p:blipFill rotWithShape="1">
            <a:blip r:embed="rId3"/>
            <a:srcRect r="4304"/>
            <a:stretch/>
          </p:blipFill>
          <p:spPr>
            <a:xfrm>
              <a:off x="6069294" y="1099594"/>
              <a:ext cx="5841055" cy="5258403"/>
            </a:xfrm>
            <a:prstGeom prst="roundRect">
              <a:avLst>
                <a:gd name="adj" fmla="val 434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34">
              <a:extLst>
                <a:ext uri="{FF2B5EF4-FFF2-40B4-BE49-F238E27FC236}">
                  <a16:creationId xmlns:a16="http://schemas.microsoft.com/office/drawing/2014/main" id="{7BEF79CB-207D-F2D6-4467-A029E3B1F358}"/>
                </a:ext>
              </a:extLst>
            </p:cNvPr>
            <p:cNvSpPr>
              <a:spLocks noChangeArrowheads="1"/>
            </p:cNvSpPr>
            <p:nvPr/>
          </p:nvSpPr>
          <p:spPr bwMode="auto">
            <a:xfrm>
              <a:off x="7732169" y="1157469"/>
              <a:ext cx="2422703" cy="47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buNone/>
              </a:pPr>
              <a:r>
                <a:rPr lang="en-US" sz="1200" b="1" dirty="0" err="1">
                  <a:solidFill>
                    <a:schemeClr val="accent5">
                      <a:lumMod val="50000"/>
                    </a:schemeClr>
                  </a:solidFill>
                  <a:latin typeface="Montserrat" panose="00000500000000000000" pitchFamily="2" charset="0"/>
                  <a:cs typeface="Times New Roman" panose="02020603050405020304" pitchFamily="18" charset="0"/>
                </a:rPr>
                <a:t>Dữ</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liệu</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có</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cấu</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trúc</a:t>
              </a:r>
              <a:r>
                <a:rPr lang="en-US" sz="1200" b="1" dirty="0">
                  <a:solidFill>
                    <a:schemeClr val="accent5">
                      <a:lumMod val="50000"/>
                    </a:schemeClr>
                  </a:solidFill>
                  <a:latin typeface="Montserrat" panose="00000500000000000000" pitchFamily="2" charset="0"/>
                  <a:cs typeface="Times New Roman" panose="02020603050405020304" pitchFamily="18" charset="0"/>
                </a:rPr>
                <a:t> (MySQL, Oracle, SQL,..) </a:t>
              </a:r>
            </a:p>
          </p:txBody>
        </p:sp>
        <p:sp>
          <p:nvSpPr>
            <p:cNvPr id="9" name="Rectangle 34">
              <a:extLst>
                <a:ext uri="{FF2B5EF4-FFF2-40B4-BE49-F238E27FC236}">
                  <a16:creationId xmlns:a16="http://schemas.microsoft.com/office/drawing/2014/main" id="{7BEF79CB-207D-F2D6-4467-A029E3B1F358}"/>
                </a:ext>
              </a:extLst>
            </p:cNvPr>
            <p:cNvSpPr>
              <a:spLocks noChangeArrowheads="1"/>
            </p:cNvSpPr>
            <p:nvPr/>
          </p:nvSpPr>
          <p:spPr bwMode="auto">
            <a:xfrm>
              <a:off x="10789762" y="2238753"/>
              <a:ext cx="1120587" cy="107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buNone/>
              </a:pPr>
              <a:r>
                <a:rPr lang="en-US" sz="1200" b="1" dirty="0" err="1">
                  <a:solidFill>
                    <a:schemeClr val="accent5">
                      <a:lumMod val="50000"/>
                    </a:schemeClr>
                  </a:solidFill>
                  <a:latin typeface="Montserrat" panose="00000500000000000000" pitchFamily="2" charset="0"/>
                  <a:cs typeface="Times New Roman" panose="02020603050405020304" pitchFamily="18" charset="0"/>
                </a:rPr>
                <a:t>Dữ</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liệu</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p>
            <a:p>
              <a:pPr algn="ctr">
                <a:buNone/>
              </a:pPr>
              <a:r>
                <a:rPr lang="en-US" sz="1200" b="1" dirty="0">
                  <a:solidFill>
                    <a:schemeClr val="accent5">
                      <a:lumMod val="50000"/>
                    </a:schemeClr>
                  </a:solidFill>
                  <a:latin typeface="Montserrat" panose="00000500000000000000" pitchFamily="2" charset="0"/>
                  <a:cs typeface="Times New Roman" panose="02020603050405020304" pitchFamily="18" charset="0"/>
                </a:rPr>
                <a:t>phi </a:t>
              </a:r>
              <a:r>
                <a:rPr lang="en-US" sz="1200" b="1" dirty="0" err="1">
                  <a:solidFill>
                    <a:schemeClr val="accent5">
                      <a:lumMod val="50000"/>
                    </a:schemeClr>
                  </a:solidFill>
                  <a:latin typeface="Montserrat" panose="00000500000000000000" pitchFamily="2" charset="0"/>
                  <a:cs typeface="Times New Roman" panose="02020603050405020304" pitchFamily="18" charset="0"/>
                </a:rPr>
                <a:t>cấu</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trúc</a:t>
              </a:r>
              <a:r>
                <a:rPr lang="en-US" sz="1200" b="1" dirty="0">
                  <a:solidFill>
                    <a:schemeClr val="accent5">
                      <a:lumMod val="50000"/>
                    </a:schemeClr>
                  </a:solidFill>
                  <a:latin typeface="Montserrat" panose="00000500000000000000" pitchFamily="2" charset="0"/>
                  <a:cs typeface="Times New Roman" panose="02020603050405020304" pitchFamily="18" charset="0"/>
                </a:rPr>
                <a:t> (file, </a:t>
              </a:r>
              <a:r>
                <a:rPr lang="en-US" sz="1200" b="1" dirty="0" err="1">
                  <a:solidFill>
                    <a:schemeClr val="accent5">
                      <a:lumMod val="50000"/>
                    </a:schemeClr>
                  </a:solidFill>
                  <a:latin typeface="Montserrat" panose="00000500000000000000" pitchFamily="2" charset="0"/>
                  <a:cs typeface="Times New Roman" panose="02020603050405020304" pitchFamily="18" charset="0"/>
                </a:rPr>
                <a:t>ảnh</a:t>
              </a:r>
              <a:r>
                <a:rPr lang="en-US" sz="1200" b="1" dirty="0">
                  <a:solidFill>
                    <a:schemeClr val="accent5">
                      <a:lumMod val="50000"/>
                    </a:schemeClr>
                  </a:solidFill>
                  <a:latin typeface="Montserrat" panose="00000500000000000000" pitchFamily="2" charset="0"/>
                  <a:cs typeface="Times New Roman" panose="02020603050405020304" pitchFamily="18" charset="0"/>
                </a:rPr>
                <a:t>, video,…</a:t>
              </a:r>
            </a:p>
          </p:txBody>
        </p:sp>
        <p:sp>
          <p:nvSpPr>
            <p:cNvPr id="10" name="Rectangle 34">
              <a:extLst>
                <a:ext uri="{FF2B5EF4-FFF2-40B4-BE49-F238E27FC236}">
                  <a16:creationId xmlns:a16="http://schemas.microsoft.com/office/drawing/2014/main" id="{7BEF79CB-207D-F2D6-4467-A029E3B1F358}"/>
                </a:ext>
              </a:extLst>
            </p:cNvPr>
            <p:cNvSpPr>
              <a:spLocks noChangeArrowheads="1"/>
            </p:cNvSpPr>
            <p:nvPr/>
          </p:nvSpPr>
          <p:spPr bwMode="auto">
            <a:xfrm>
              <a:off x="10789762" y="4123726"/>
              <a:ext cx="1120587" cy="126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buNone/>
              </a:pPr>
              <a:r>
                <a:rPr lang="en-US" sz="1200" b="1" dirty="0" err="1">
                  <a:solidFill>
                    <a:schemeClr val="accent5">
                      <a:lumMod val="50000"/>
                    </a:schemeClr>
                  </a:solidFill>
                  <a:latin typeface="Montserrat" panose="00000500000000000000" pitchFamily="2" charset="0"/>
                  <a:cs typeface="Times New Roman" panose="02020603050405020304" pitchFamily="18" charset="0"/>
                </a:rPr>
                <a:t>Phân</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tích</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chuyên</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sâu</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học</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máy</a:t>
              </a:r>
              <a:r>
                <a:rPr lang="en-US" sz="1200" b="1" dirty="0">
                  <a:solidFill>
                    <a:schemeClr val="accent5">
                      <a:lumMod val="50000"/>
                    </a:schemeClr>
                  </a:solidFill>
                  <a:latin typeface="Montserrat" panose="00000500000000000000" pitchFamily="2" charset="0"/>
                  <a:cs typeface="Times New Roman" panose="02020603050405020304" pitchFamily="18" charset="0"/>
                </a:rPr>
                <a:t> (ML), </a:t>
              </a:r>
            </a:p>
            <a:p>
              <a:pPr algn="ctr">
                <a:buNone/>
              </a:pPr>
              <a:r>
                <a:rPr lang="en-US" sz="1200" b="1" dirty="0" err="1">
                  <a:solidFill>
                    <a:schemeClr val="accent5">
                      <a:lumMod val="50000"/>
                    </a:schemeClr>
                  </a:solidFill>
                  <a:latin typeface="Montserrat" panose="00000500000000000000" pitchFamily="2" charset="0"/>
                  <a:cs typeface="Times New Roman" panose="02020603050405020304" pitchFamily="18" charset="0"/>
                </a:rPr>
                <a:t>học</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sâu</a:t>
              </a:r>
              <a:r>
                <a:rPr lang="en-US" sz="1200" b="1" dirty="0">
                  <a:solidFill>
                    <a:schemeClr val="accent5">
                      <a:lumMod val="50000"/>
                    </a:schemeClr>
                  </a:solidFill>
                  <a:latin typeface="Montserrat" panose="00000500000000000000" pitchFamily="2" charset="0"/>
                  <a:cs typeface="Times New Roman" panose="02020603050405020304" pitchFamily="18" charset="0"/>
                </a:rPr>
                <a:t> (DL),…</a:t>
              </a:r>
            </a:p>
          </p:txBody>
        </p:sp>
        <p:sp>
          <p:nvSpPr>
            <p:cNvPr id="11" name="Rectangle 34">
              <a:extLst>
                <a:ext uri="{FF2B5EF4-FFF2-40B4-BE49-F238E27FC236}">
                  <a16:creationId xmlns:a16="http://schemas.microsoft.com/office/drawing/2014/main" id="{7BEF79CB-207D-F2D6-4467-A029E3B1F358}"/>
                </a:ext>
              </a:extLst>
            </p:cNvPr>
            <p:cNvSpPr>
              <a:spLocks noChangeArrowheads="1"/>
            </p:cNvSpPr>
            <p:nvPr/>
          </p:nvSpPr>
          <p:spPr bwMode="auto">
            <a:xfrm>
              <a:off x="6017914" y="2254969"/>
              <a:ext cx="1120587" cy="69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buNone/>
              </a:pPr>
              <a:r>
                <a:rPr lang="en-US" sz="1200" b="1" dirty="0" err="1">
                  <a:solidFill>
                    <a:schemeClr val="accent5">
                      <a:lumMod val="50000"/>
                    </a:schemeClr>
                  </a:solidFill>
                  <a:latin typeface="Montserrat" panose="00000500000000000000" pitchFamily="2" charset="0"/>
                  <a:cs typeface="Times New Roman" panose="02020603050405020304" pitchFamily="18" charset="0"/>
                </a:rPr>
                <a:t>Xử</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lý</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p>
            <a:p>
              <a:pPr algn="ctr">
                <a:buNone/>
              </a:pPr>
              <a:r>
                <a:rPr lang="en-US" sz="1200" b="1" dirty="0" err="1">
                  <a:solidFill>
                    <a:schemeClr val="accent5">
                      <a:lumMod val="50000"/>
                    </a:schemeClr>
                  </a:solidFill>
                  <a:latin typeface="Montserrat" panose="00000500000000000000" pitchFamily="2" charset="0"/>
                  <a:cs typeface="Times New Roman" panose="02020603050405020304" pitchFamily="18" charset="0"/>
                </a:rPr>
                <a:t>dữ</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liệu</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lớn</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bigdata</a:t>
              </a:r>
              <a:r>
                <a:rPr lang="en-US" sz="1200" b="1" dirty="0">
                  <a:solidFill>
                    <a:schemeClr val="accent5">
                      <a:lumMod val="50000"/>
                    </a:schemeClr>
                  </a:solidFill>
                  <a:latin typeface="Montserrat" panose="00000500000000000000" pitchFamily="2" charset="0"/>
                  <a:cs typeface="Times New Roman" panose="02020603050405020304" pitchFamily="18" charset="0"/>
                </a:rPr>
                <a:t>)</a:t>
              </a:r>
            </a:p>
          </p:txBody>
        </p:sp>
        <p:grpSp>
          <p:nvGrpSpPr>
            <p:cNvPr id="3" name="Group 2"/>
            <p:cNvGrpSpPr/>
            <p:nvPr/>
          </p:nvGrpSpPr>
          <p:grpSpPr>
            <a:xfrm>
              <a:off x="8254013" y="2992195"/>
              <a:ext cx="1471613" cy="1473200"/>
              <a:chOff x="3124091" y="4215873"/>
              <a:chExt cx="1471613" cy="1473200"/>
            </a:xfrm>
          </p:grpSpPr>
          <p:sp>
            <p:nvSpPr>
              <p:cNvPr id="14" name="Oval 33"/>
              <p:cNvSpPr>
                <a:spLocks noChangeArrowheads="1"/>
              </p:cNvSpPr>
              <p:nvPr/>
            </p:nvSpPr>
            <p:spPr bwMode="gray">
              <a:xfrm>
                <a:off x="3124091" y="4215873"/>
                <a:ext cx="1471613" cy="1473200"/>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400">
                  <a:solidFill>
                    <a:schemeClr val="tx1"/>
                  </a:solidFill>
                  <a:latin typeface="Montserrat" panose="00000500000000000000" pitchFamily="2" charset="0"/>
                </a:endParaRPr>
              </a:p>
            </p:txBody>
          </p:sp>
          <p:sp>
            <p:nvSpPr>
              <p:cNvPr id="16" name="Oval 34"/>
              <p:cNvSpPr>
                <a:spLocks noChangeArrowheads="1"/>
              </p:cNvSpPr>
              <p:nvPr/>
            </p:nvSpPr>
            <p:spPr bwMode="gray">
              <a:xfrm>
                <a:off x="3141554" y="4225398"/>
                <a:ext cx="1438275" cy="143510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400">
                  <a:solidFill>
                    <a:schemeClr val="tx1"/>
                  </a:solidFill>
                  <a:latin typeface="Montserrat" panose="00000500000000000000" pitchFamily="2" charset="0"/>
                </a:endParaRPr>
              </a:p>
            </p:txBody>
          </p:sp>
          <p:sp>
            <p:nvSpPr>
              <p:cNvPr id="17" name="Oval 35"/>
              <p:cNvSpPr>
                <a:spLocks noChangeArrowheads="1"/>
              </p:cNvSpPr>
              <p:nvPr/>
            </p:nvSpPr>
            <p:spPr bwMode="gray">
              <a:xfrm>
                <a:off x="3157429" y="4239686"/>
                <a:ext cx="1366838" cy="1341438"/>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400">
                  <a:solidFill>
                    <a:schemeClr val="tx1"/>
                  </a:solidFill>
                  <a:latin typeface="Montserrat" panose="00000500000000000000" pitchFamily="2" charset="0"/>
                </a:endParaRPr>
              </a:p>
            </p:txBody>
          </p:sp>
          <p:sp>
            <p:nvSpPr>
              <p:cNvPr id="18" name="Oval 36"/>
              <p:cNvSpPr>
                <a:spLocks noChangeArrowheads="1"/>
              </p:cNvSpPr>
              <p:nvPr/>
            </p:nvSpPr>
            <p:spPr bwMode="gray">
              <a:xfrm>
                <a:off x="3238391" y="4276198"/>
                <a:ext cx="1214438" cy="1090613"/>
              </a:xfrm>
              <a:prstGeom prst="ellipse">
                <a:avLst/>
              </a:prstGeom>
              <a:gradFill flip="none" rotWithShape="1">
                <a:gsLst>
                  <a:gs pos="0">
                    <a:schemeClr val="accent5">
                      <a:lumMod val="40000"/>
                      <a:lumOff val="60000"/>
                    </a:schemeClr>
                  </a:gs>
                  <a:gs pos="81000">
                    <a:schemeClr val="accent5">
                      <a:lumMod val="95000"/>
                      <a:lumOff val="5000"/>
                    </a:schemeClr>
                  </a:gs>
                  <a:gs pos="100000">
                    <a:schemeClr val="accent5">
                      <a:lumMod val="60000"/>
                    </a:schemeClr>
                  </a:gs>
                </a:gsLst>
                <a:path path="circle">
                  <a:fillToRect l="50000" t="130000" r="50000" b="-30000"/>
                </a:path>
                <a:tileRect/>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400">
                  <a:solidFill>
                    <a:schemeClr val="tx1"/>
                  </a:solidFill>
                  <a:latin typeface="Montserrat" panose="00000500000000000000" pitchFamily="2" charset="0"/>
                </a:endParaRPr>
              </a:p>
            </p:txBody>
          </p:sp>
        </p:grpSp>
        <p:sp>
          <p:nvSpPr>
            <p:cNvPr id="19" name="Text Box 37"/>
            <p:cNvSpPr txBox="1">
              <a:spLocks noChangeArrowheads="1"/>
            </p:cNvSpPr>
            <p:nvPr/>
          </p:nvSpPr>
          <p:spPr bwMode="auto">
            <a:xfrm>
              <a:off x="8127005" y="3312048"/>
              <a:ext cx="1725634" cy="85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sz="1600" b="1" dirty="0">
                  <a:solidFill>
                    <a:srgbClr val="FF0000"/>
                  </a:solidFill>
                  <a:latin typeface="Montserrat" panose="00000500000000000000" pitchFamily="2" charset="0"/>
                  <a:cs typeface="Times New Roman" panose="02020603050405020304" pitchFamily="18" charset="0"/>
                </a:rPr>
                <a:t>KHO </a:t>
              </a:r>
            </a:p>
            <a:p>
              <a:pPr algn="ctr">
                <a:spcBef>
                  <a:spcPct val="0"/>
                </a:spcBef>
                <a:buClrTx/>
                <a:buFontTx/>
                <a:buNone/>
              </a:pPr>
              <a:r>
                <a:rPr lang="en-US" sz="1600" b="1" dirty="0">
                  <a:solidFill>
                    <a:srgbClr val="FF0000"/>
                  </a:solidFill>
                  <a:latin typeface="Montserrat" panose="00000500000000000000" pitchFamily="2" charset="0"/>
                  <a:cs typeface="Times New Roman" panose="02020603050405020304" pitchFamily="18" charset="0"/>
                </a:rPr>
                <a:t>DỮ LIỆU </a:t>
              </a:r>
            </a:p>
            <a:p>
              <a:pPr algn="ctr">
                <a:spcBef>
                  <a:spcPct val="0"/>
                </a:spcBef>
                <a:buClrTx/>
                <a:buFontTx/>
                <a:buNone/>
              </a:pPr>
              <a:r>
                <a:rPr lang="en-US" sz="1600" b="1" dirty="0">
                  <a:solidFill>
                    <a:srgbClr val="FF0000"/>
                  </a:solidFill>
                  <a:latin typeface="Montserrat" panose="00000500000000000000" pitchFamily="2" charset="0"/>
                  <a:cs typeface="Times New Roman" panose="02020603050405020304" pitchFamily="18" charset="0"/>
                </a:rPr>
                <a:t>SỐ</a:t>
              </a:r>
              <a:endParaRPr lang="en-US" altLang="en-US" sz="1600" b="1" dirty="0">
                <a:solidFill>
                  <a:srgbClr val="FF0000"/>
                </a:solidFill>
                <a:latin typeface="Montserrat" panose="00000500000000000000" pitchFamily="2" charset="0"/>
                <a:cs typeface="Times New Roman" panose="02020603050405020304" pitchFamily="18" charset="0"/>
              </a:endParaRPr>
            </a:p>
          </p:txBody>
        </p:sp>
        <p:sp>
          <p:nvSpPr>
            <p:cNvPr id="20" name="Rectangle 34">
              <a:extLst>
                <a:ext uri="{FF2B5EF4-FFF2-40B4-BE49-F238E27FC236}">
                  <a16:creationId xmlns:a16="http://schemas.microsoft.com/office/drawing/2014/main" id="{7BEF79CB-207D-F2D6-4467-A029E3B1F358}"/>
                </a:ext>
              </a:extLst>
            </p:cNvPr>
            <p:cNvSpPr>
              <a:spLocks noChangeArrowheads="1"/>
            </p:cNvSpPr>
            <p:nvPr/>
          </p:nvSpPr>
          <p:spPr bwMode="auto">
            <a:xfrm>
              <a:off x="7705369" y="5805975"/>
              <a:ext cx="2568900" cy="51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buNone/>
              </a:pPr>
              <a:r>
                <a:rPr lang="en-US" sz="1200" b="1" dirty="0" err="1">
                  <a:solidFill>
                    <a:schemeClr val="accent5">
                      <a:lumMod val="50000"/>
                    </a:schemeClr>
                  </a:solidFill>
                  <a:latin typeface="Montserrat" panose="00000500000000000000" pitchFamily="2" charset="0"/>
                  <a:cs typeface="Times New Roman" panose="02020603050405020304" pitchFamily="18" charset="0"/>
                </a:rPr>
                <a:t>Cung</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cấp</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p>
            <a:p>
              <a:pPr algn="ctr">
                <a:buNone/>
              </a:pPr>
              <a:r>
                <a:rPr lang="en-US" sz="1200" b="1" dirty="0" err="1">
                  <a:solidFill>
                    <a:schemeClr val="accent5">
                      <a:lumMod val="50000"/>
                    </a:schemeClr>
                  </a:solidFill>
                  <a:latin typeface="Montserrat" panose="00000500000000000000" pitchFamily="2" charset="0"/>
                  <a:cs typeface="Times New Roman" panose="02020603050405020304" pitchFamily="18" charset="0"/>
                </a:rPr>
                <a:t>dữ</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liệu</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dùng</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chung</a:t>
              </a:r>
              <a:endParaRPr lang="en-US" sz="1200" b="1" dirty="0">
                <a:solidFill>
                  <a:schemeClr val="accent5">
                    <a:lumMod val="50000"/>
                  </a:schemeClr>
                </a:solidFill>
                <a:latin typeface="Montserrat" panose="00000500000000000000" pitchFamily="2" charset="0"/>
                <a:cs typeface="Times New Roman" panose="02020603050405020304" pitchFamily="18" charset="0"/>
              </a:endParaRPr>
            </a:p>
          </p:txBody>
        </p:sp>
        <p:sp>
          <p:nvSpPr>
            <p:cNvPr id="21" name="Rectangle 34">
              <a:extLst>
                <a:ext uri="{FF2B5EF4-FFF2-40B4-BE49-F238E27FC236}">
                  <a16:creationId xmlns:a16="http://schemas.microsoft.com/office/drawing/2014/main" id="{7BEF79CB-207D-F2D6-4467-A029E3B1F358}"/>
                </a:ext>
              </a:extLst>
            </p:cNvPr>
            <p:cNvSpPr>
              <a:spLocks noChangeArrowheads="1"/>
            </p:cNvSpPr>
            <p:nvPr/>
          </p:nvSpPr>
          <p:spPr bwMode="auto">
            <a:xfrm>
              <a:off x="6154298" y="4093607"/>
              <a:ext cx="847820" cy="122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buNone/>
              </a:pPr>
              <a:r>
                <a:rPr lang="en-US" sz="1200" b="1" dirty="0" err="1">
                  <a:solidFill>
                    <a:schemeClr val="accent5">
                      <a:lumMod val="50000"/>
                    </a:schemeClr>
                  </a:solidFill>
                  <a:latin typeface="Montserrat" panose="00000500000000000000" pitchFamily="2" charset="0"/>
                  <a:cs typeface="Times New Roman" panose="02020603050405020304" pitchFamily="18" charset="0"/>
                </a:rPr>
                <a:t>Khai</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thác</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dữ</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liệu</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cung</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cấp</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dữ</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liệu</a:t>
              </a:r>
              <a:r>
                <a:rPr lang="en-US" sz="1200" b="1" dirty="0">
                  <a:solidFill>
                    <a:schemeClr val="accent5">
                      <a:lumMod val="50000"/>
                    </a:schemeClr>
                  </a:solidFill>
                  <a:latin typeface="Montserrat" panose="00000500000000000000" pitchFamily="2" charset="0"/>
                  <a:cs typeface="Times New Roman" panose="02020603050405020304" pitchFamily="18" charset="0"/>
                </a:rPr>
                <a:t> </a:t>
              </a:r>
              <a:r>
                <a:rPr lang="en-US" sz="1200" b="1" dirty="0" err="1">
                  <a:solidFill>
                    <a:schemeClr val="accent5">
                      <a:lumMod val="50000"/>
                    </a:schemeClr>
                  </a:solidFill>
                  <a:latin typeface="Montserrat" panose="00000500000000000000" pitchFamily="2" charset="0"/>
                  <a:cs typeface="Times New Roman" panose="02020603050405020304" pitchFamily="18" charset="0"/>
                </a:rPr>
                <a:t>mở</a:t>
              </a:r>
              <a:endParaRPr lang="en-US" sz="1200" b="1" dirty="0">
                <a:solidFill>
                  <a:schemeClr val="accent5">
                    <a:lumMod val="50000"/>
                  </a:schemeClr>
                </a:solidFill>
                <a:latin typeface="Montserrat" panose="00000500000000000000" pitchFamily="2" charset="0"/>
                <a:cs typeface="Times New Roman" panose="02020603050405020304" pitchFamily="18" charset="0"/>
              </a:endParaRPr>
            </a:p>
          </p:txBody>
        </p:sp>
      </p:grpSp>
      <p:pic>
        <p:nvPicPr>
          <p:cNvPr id="5" name="Picture 4">
            <a:extLst>
              <a:ext uri="{FF2B5EF4-FFF2-40B4-BE49-F238E27FC236}">
                <a16:creationId xmlns:a16="http://schemas.microsoft.com/office/drawing/2014/main" id="{92E98B05-8B4F-1DB5-48F8-AE4BF152512B}"/>
              </a:ext>
            </a:extLst>
          </p:cNvPr>
          <p:cNvPicPr>
            <a:picLocks noChangeAspect="1"/>
          </p:cNvPicPr>
          <p:nvPr/>
        </p:nvPicPr>
        <p:blipFill>
          <a:blip r:embed="rId4"/>
          <a:stretch>
            <a:fillRect/>
          </a:stretch>
        </p:blipFill>
        <p:spPr>
          <a:xfrm>
            <a:off x="395018" y="1032230"/>
            <a:ext cx="5962405" cy="5688061"/>
          </a:xfrm>
          <a:prstGeom prst="rect">
            <a:avLst/>
          </a:prstGeom>
        </p:spPr>
      </p:pic>
    </p:spTree>
    <p:extLst>
      <p:ext uri="{BB962C8B-B14F-4D97-AF65-F5344CB8AC3E}">
        <p14:creationId xmlns:p14="http://schemas.microsoft.com/office/powerpoint/2010/main" val="473747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latin typeface="Montserrat" panose="00000500000000000000" pitchFamily="2" charset="0"/>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523738"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anose="00000500000000000000" pitchFamily="2" charset="0"/>
                <a:cs typeface="Segoe UI" pitchFamily="34" charset="0"/>
              </a:rPr>
              <a:t>2.5. </a:t>
            </a:r>
            <a:r>
              <a:rPr lang="en-US" sz="2000" b="1" dirty="0" err="1">
                <a:solidFill>
                  <a:prstClr val="white"/>
                </a:solidFill>
                <a:latin typeface="Montserrat" pitchFamily="2" charset="0"/>
                <a:sym typeface="Lato"/>
              </a:rPr>
              <a:t>Mô</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hình</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giải</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pháp</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Nền</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tảng</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tổng</a:t>
            </a:r>
            <a:r>
              <a:rPr lang="en-US" sz="2000" b="1" dirty="0">
                <a:solidFill>
                  <a:prstClr val="white"/>
                </a:solidFill>
                <a:latin typeface="Montserrat" pitchFamily="2" charset="0"/>
                <a:sym typeface="Lato"/>
              </a:rPr>
              <a:t> hợp, </a:t>
            </a:r>
            <a:r>
              <a:rPr lang="en-US" sz="2000" b="1" dirty="0" err="1">
                <a:solidFill>
                  <a:prstClr val="white"/>
                </a:solidFill>
                <a:latin typeface="Montserrat" pitchFamily="2" charset="0"/>
                <a:sym typeface="Lato"/>
              </a:rPr>
              <a:t>phân</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tích</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dữ</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liệu</a:t>
            </a:r>
            <a:endParaRPr lang="en-US" sz="2000" dirty="0">
              <a:solidFill>
                <a:prstClr val="white"/>
              </a:solidFill>
              <a:latin typeface="Montserrat" pitchFamily="2" charset="0"/>
              <a:cs typeface="Segoe UI" panose="020B0502040204020203" pitchFamily="34" charset="0"/>
            </a:endParaRPr>
          </a:p>
        </p:txBody>
      </p:sp>
      <p:sp>
        <p:nvSpPr>
          <p:cNvPr id="8"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latin typeface="Montserrat" panose="00000500000000000000" pitchFamily="2" charset="0"/>
            </a:endParaRPr>
          </a:p>
        </p:txBody>
      </p:sp>
      <p:pic>
        <p:nvPicPr>
          <p:cNvPr id="2" name="Picture 1">
            <a:extLst>
              <a:ext uri="{FF2B5EF4-FFF2-40B4-BE49-F238E27FC236}">
                <a16:creationId xmlns:a16="http://schemas.microsoft.com/office/drawing/2014/main" id="{FF3CE3AF-4B3C-F913-D007-BFD134E28822}"/>
              </a:ext>
            </a:extLst>
          </p:cNvPr>
          <p:cNvPicPr>
            <a:picLocks noChangeAspect="1"/>
          </p:cNvPicPr>
          <p:nvPr/>
        </p:nvPicPr>
        <p:blipFill>
          <a:blip r:embed="rId3"/>
          <a:stretch>
            <a:fillRect/>
          </a:stretch>
        </p:blipFill>
        <p:spPr>
          <a:xfrm>
            <a:off x="258574" y="977104"/>
            <a:ext cx="11674852" cy="5870957"/>
          </a:xfrm>
          <a:prstGeom prst="rect">
            <a:avLst/>
          </a:prstGeom>
        </p:spPr>
      </p:pic>
    </p:spTree>
    <p:extLst>
      <p:ext uri="{BB962C8B-B14F-4D97-AF65-F5344CB8AC3E}">
        <p14:creationId xmlns:p14="http://schemas.microsoft.com/office/powerpoint/2010/main" val="4851815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635498"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2.6. </a:t>
            </a:r>
            <a:r>
              <a:rPr lang="en-US" sz="2000" b="1" dirty="0" err="1">
                <a:solidFill>
                  <a:prstClr val="white"/>
                </a:solidFill>
                <a:latin typeface="Montserrat" pitchFamily="2" charset="0"/>
                <a:cs typeface="Segoe UI" pitchFamily="34" charset="0"/>
              </a:rPr>
              <a:t>Mô</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hình</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tổ</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chức</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không</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gian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số</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phục</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vụ</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chỉ</a:t>
            </a:r>
            <a:r>
              <a:rPr lang="en-US" sz="2000" b="1" dirty="0">
                <a:solidFill>
                  <a:prstClr val="white"/>
                </a:solidFill>
                <a:latin typeface="Montserrat" pitchFamily="2" charset="0"/>
                <a:cs typeface="Segoe UI" pitchFamily="34" charset="0"/>
              </a:rPr>
              <a:t> đạo, </a:t>
            </a:r>
            <a:r>
              <a:rPr lang="en-US" sz="2000" b="1" dirty="0" err="1">
                <a:solidFill>
                  <a:prstClr val="white"/>
                </a:solidFill>
                <a:latin typeface="Montserrat" pitchFamily="2" charset="0"/>
                <a:cs typeface="Segoe UI" pitchFamily="34" charset="0"/>
              </a:rPr>
              <a:t>điều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hành</a:t>
            </a:r>
            <a:endParaRPr lang="en-US" sz="2000" dirty="0">
              <a:solidFill>
                <a:prstClr val="white"/>
              </a:solidFill>
              <a:latin typeface="Montserrat" pitchFamily="2" charset="0"/>
              <a:cs typeface="Segoe UI" panose="020B0502040204020203" pitchFamily="34" charset="0"/>
            </a:endParaRPr>
          </a:p>
        </p:txBody>
      </p:sp>
      <p:pic>
        <p:nvPicPr>
          <p:cNvPr id="2" name="Picture 1">
            <a:extLst>
              <a:ext uri="{FF2B5EF4-FFF2-40B4-BE49-F238E27FC236}">
                <a16:creationId xmlns:a16="http://schemas.microsoft.com/office/drawing/2014/main" id="{46BA2FE2-F10A-E4F5-13BC-7C2F2D44139E}"/>
              </a:ext>
            </a:extLst>
          </p:cNvPr>
          <p:cNvPicPr>
            <a:picLocks noChangeAspect="1"/>
          </p:cNvPicPr>
          <p:nvPr/>
        </p:nvPicPr>
        <p:blipFill>
          <a:blip r:embed="rId3"/>
          <a:stretch>
            <a:fillRect/>
          </a:stretch>
        </p:blipFill>
        <p:spPr>
          <a:xfrm>
            <a:off x="524866" y="1060025"/>
            <a:ext cx="11150550" cy="5602710"/>
          </a:xfrm>
          <a:prstGeom prst="rect">
            <a:avLst/>
          </a:prstGeom>
        </p:spPr>
      </p:pic>
    </p:spTree>
    <p:extLst>
      <p:ext uri="{BB962C8B-B14F-4D97-AF65-F5344CB8AC3E}">
        <p14:creationId xmlns:p14="http://schemas.microsoft.com/office/powerpoint/2010/main" val="34894408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marL="0" marR="0" lvl="0" indent="0" algn="ctr" defTabSz="1088665"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200" normalizeH="0" baseline="0" noProof="0" dirty="0">
              <a:ln>
                <a:noFill/>
              </a:ln>
              <a:solidFill>
                <a:srgbClr val="0F6FC6">
                  <a:lumMod val="75000"/>
                </a:srgbClr>
              </a:solidFill>
              <a:effectLst/>
              <a:uLnTx/>
              <a:uFillTx/>
              <a:latin typeface="UTM Avo" panose="02040603050506020204" pitchFamily="18" charset="0"/>
              <a:ea typeface="+mn-ea"/>
              <a:cs typeface="+mn-cs"/>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632916"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2.7.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Mô</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hình</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không</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gian</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số</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phục</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vụ</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chỉ</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đạo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điều</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hành</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và</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tác</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nghiệp</a:t>
            </a:r>
            <a:endParaRPr kumimoji="0" lang="en-US" sz="1800" b="0" i="0" u="none" strike="noStrike" kern="1200" cap="none" spc="0" normalizeH="0" baseline="0" noProof="0" dirty="0">
              <a:ln>
                <a:noFill/>
              </a:ln>
              <a:solidFill>
                <a:prstClr val="white"/>
              </a:solidFill>
              <a:effectLst/>
              <a:uLnTx/>
              <a:uFillTx/>
              <a:latin typeface="Montserrat" pitchFamily="2" charset="0"/>
              <a:ea typeface="+mj-ea"/>
              <a:cs typeface="Segoe UI" panose="020B0502040204020203" pitchFamily="34" charset="0"/>
            </a:endParaRPr>
          </a:p>
        </p:txBody>
      </p:sp>
      <p:sp>
        <p:nvSpPr>
          <p:cNvPr id="2" name="Content Placeholder 2">
            <a:extLst>
              <a:ext uri="{FF2B5EF4-FFF2-40B4-BE49-F238E27FC236}">
                <a16:creationId xmlns:a16="http://schemas.microsoft.com/office/drawing/2014/main" id="{19E87E73-676E-BE51-457C-2601A189F3CF}"/>
              </a:ext>
            </a:extLst>
          </p:cNvPr>
          <p:cNvSpPr txBox="1"/>
          <p:nvPr/>
        </p:nvSpPr>
        <p:spPr>
          <a:xfrm>
            <a:off x="1304290" y="2202531"/>
            <a:ext cx="10483850" cy="4159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0070C0"/>
                </a:solidFill>
                <a:latin typeface="Roboto Condensed" pitchFamily="2" charset="0"/>
                <a:ea typeface="Roboto Condensed"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Roboto Condensed" pitchFamily="2" charset="0"/>
              <a:cs typeface="Times New Roman" panose="02020603050405020304" pitchFamily="18" charset="0"/>
              <a:sym typeface="+mn-ea"/>
            </a:endParaRPr>
          </a:p>
        </p:txBody>
      </p:sp>
      <p:sp>
        <p:nvSpPr>
          <p:cNvPr id="4" name="Content Placeholder 2">
            <a:extLst>
              <a:ext uri="{FF2B5EF4-FFF2-40B4-BE49-F238E27FC236}">
                <a16:creationId xmlns:a16="http://schemas.microsoft.com/office/drawing/2014/main" id="{FA610E50-B47C-D1E2-90E2-844F5C9E0352}"/>
              </a:ext>
            </a:extLst>
          </p:cNvPr>
          <p:cNvSpPr txBox="1"/>
          <p:nvPr/>
        </p:nvSpPr>
        <p:spPr>
          <a:xfrm>
            <a:off x="1304290" y="3659221"/>
            <a:ext cx="10340975" cy="415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0070C0"/>
                </a:solidFill>
                <a:latin typeface="Roboto Condensed" pitchFamily="2" charset="0"/>
                <a:ea typeface="Roboto Condensed"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Condensed" pitchFamily="2" charset="0"/>
                <a:ea typeface="Roboto Condensed"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Roboto Condensed" pitchFamily="2" charset="0"/>
              <a:cs typeface="Times New Roman" panose="02020603050405020304" pitchFamily="18" charset="0"/>
            </a:endParaRPr>
          </a:p>
        </p:txBody>
      </p:sp>
      <p:pic>
        <p:nvPicPr>
          <p:cNvPr id="5" name="Picture 4">
            <a:extLst>
              <a:ext uri="{FF2B5EF4-FFF2-40B4-BE49-F238E27FC236}">
                <a16:creationId xmlns:a16="http://schemas.microsoft.com/office/drawing/2014/main" id="{A995D0AF-3BE9-34CB-8FC3-FD00AA79A4C8}"/>
              </a:ext>
            </a:extLst>
          </p:cNvPr>
          <p:cNvPicPr>
            <a:picLocks noChangeAspect="1"/>
          </p:cNvPicPr>
          <p:nvPr/>
        </p:nvPicPr>
        <p:blipFill>
          <a:blip r:embed="rId3"/>
          <a:stretch>
            <a:fillRect/>
          </a:stretch>
        </p:blipFill>
        <p:spPr>
          <a:xfrm>
            <a:off x="1491003" y="1304319"/>
            <a:ext cx="4809184" cy="4790441"/>
          </a:xfrm>
          <a:prstGeom prst="rect">
            <a:avLst/>
          </a:prstGeom>
        </p:spPr>
      </p:pic>
      <p:sp>
        <p:nvSpPr>
          <p:cNvPr id="6" name="Oval 5">
            <a:extLst>
              <a:ext uri="{FF2B5EF4-FFF2-40B4-BE49-F238E27FC236}">
                <a16:creationId xmlns:a16="http://schemas.microsoft.com/office/drawing/2014/main" id="{A4B84E6E-3BB2-7884-9F26-D30FD2247C55}"/>
              </a:ext>
            </a:extLst>
          </p:cNvPr>
          <p:cNvSpPr/>
          <p:nvPr/>
        </p:nvSpPr>
        <p:spPr>
          <a:xfrm>
            <a:off x="2994006" y="2813973"/>
            <a:ext cx="1771134" cy="177113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pic>
        <p:nvPicPr>
          <p:cNvPr id="7" name="Picture 6">
            <a:extLst>
              <a:ext uri="{FF2B5EF4-FFF2-40B4-BE49-F238E27FC236}">
                <a16:creationId xmlns:a16="http://schemas.microsoft.com/office/drawing/2014/main" id="{3882B9C9-04ED-D6C1-EC45-8B3191E650CA}"/>
              </a:ext>
            </a:extLst>
          </p:cNvPr>
          <p:cNvPicPr>
            <a:picLocks noChangeAspect="1"/>
          </p:cNvPicPr>
          <p:nvPr/>
        </p:nvPicPr>
        <p:blipFill>
          <a:blip r:embed="rId4"/>
          <a:stretch>
            <a:fillRect/>
          </a:stretch>
        </p:blipFill>
        <p:spPr>
          <a:xfrm>
            <a:off x="2178705" y="2004998"/>
            <a:ext cx="3463626" cy="3462510"/>
          </a:xfrm>
          <a:prstGeom prst="rect">
            <a:avLst/>
          </a:prstGeom>
        </p:spPr>
      </p:pic>
      <p:sp>
        <p:nvSpPr>
          <p:cNvPr id="8" name="TextBox 7">
            <a:extLst>
              <a:ext uri="{FF2B5EF4-FFF2-40B4-BE49-F238E27FC236}">
                <a16:creationId xmlns:a16="http://schemas.microsoft.com/office/drawing/2014/main" id="{EAD8E14C-8336-D96F-F3FD-93843204AA13}"/>
              </a:ext>
            </a:extLst>
          </p:cNvPr>
          <p:cNvSpPr txBox="1"/>
          <p:nvPr/>
        </p:nvSpPr>
        <p:spPr>
          <a:xfrm>
            <a:off x="6280874" y="2345518"/>
            <a:ext cx="1557712" cy="369332"/>
          </a:xfrm>
          <a:prstGeom prst="rect">
            <a:avLst/>
          </a:prstGeom>
          <a:solidFill>
            <a:srgbClr val="0070C0"/>
          </a:solidFill>
        </p:spPr>
        <p:txBody>
          <a:bodyPr wrap="square" rtlCol="0">
            <a:spAutoFit/>
          </a:bodyPr>
          <a:lstStyle/>
          <a:p>
            <a:pPr marL="0" marR="0" lvl="0" indent="0" algn="ctr" defTabSz="1632753"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err="1">
                <a:ln>
                  <a:noFill/>
                </a:ln>
                <a:solidFill>
                  <a:prstClr val="white"/>
                </a:solidFill>
                <a:effectLst/>
                <a:uLnTx/>
                <a:uFillTx/>
                <a:latin typeface="Roboto" pitchFamily="2" charset="0"/>
                <a:ea typeface="Roboto" pitchFamily="2" charset="0"/>
                <a:cs typeface="Times New Roman" panose="02020603050405020304" pitchFamily="18" charset="0"/>
              </a:rPr>
              <a:t>Lãnh</a:t>
            </a:r>
            <a:r>
              <a:rPr kumimoji="0" lang="en-US" altLang="ko-KR" sz="1800" b="1" i="0" u="none" strike="noStrike" kern="0" cap="none" spc="0" normalizeH="0" baseline="0" noProof="0" dirty="0">
                <a:ln>
                  <a:noFill/>
                </a:ln>
                <a:solidFill>
                  <a:prstClr val="white"/>
                </a:solidFill>
                <a:effectLst/>
                <a:uLnTx/>
                <a:uFillTx/>
                <a:latin typeface="Roboto" pitchFamily="2" charset="0"/>
                <a:ea typeface="Roboto" pitchFamily="2" charset="0"/>
                <a:cs typeface="Times New Roman" panose="02020603050405020304" pitchFamily="18" charset="0"/>
              </a:rPr>
              <a:t> </a:t>
            </a:r>
            <a:r>
              <a:rPr kumimoji="0" lang="en-US" altLang="ko-KR" sz="1800" b="1" i="0" u="none" strike="noStrike" kern="0" cap="none" spc="0" normalizeH="0" baseline="0" noProof="0" dirty="0" err="1">
                <a:ln>
                  <a:noFill/>
                </a:ln>
                <a:solidFill>
                  <a:prstClr val="white"/>
                </a:solidFill>
                <a:effectLst/>
                <a:uLnTx/>
                <a:uFillTx/>
                <a:latin typeface="Roboto" pitchFamily="2" charset="0"/>
                <a:ea typeface="Roboto" pitchFamily="2" charset="0"/>
                <a:cs typeface="Times New Roman" panose="02020603050405020304" pitchFamily="18" charset="0"/>
              </a:rPr>
              <a:t>đạo</a:t>
            </a:r>
            <a:endParaRPr kumimoji="0" lang="ko-KR" altLang="en-US" sz="1800" b="1" i="0" u="none" strike="noStrike" kern="0" cap="none" spc="0" normalizeH="0" baseline="0" noProof="0" dirty="0">
              <a:ln>
                <a:noFill/>
              </a:ln>
              <a:solidFill>
                <a:prstClr val="white"/>
              </a:solidFill>
              <a:effectLst/>
              <a:uLnTx/>
              <a:uFillTx/>
              <a:latin typeface="Roboto" pitchFamily="2" charset="0"/>
              <a:ea typeface="맑은 고딕" panose="020B0503020000020004" pitchFamily="34" charset="-127"/>
              <a:cs typeface="Times New Roman" panose="02020603050405020304" pitchFamily="18" charset="0"/>
            </a:endParaRPr>
          </a:p>
        </p:txBody>
      </p:sp>
      <p:sp>
        <p:nvSpPr>
          <p:cNvPr id="9" name="TextBox 8">
            <a:extLst>
              <a:ext uri="{FF2B5EF4-FFF2-40B4-BE49-F238E27FC236}">
                <a16:creationId xmlns:a16="http://schemas.microsoft.com/office/drawing/2014/main" id="{673D6BC7-74C8-F8A9-8B33-49E2724259E3}"/>
              </a:ext>
            </a:extLst>
          </p:cNvPr>
          <p:cNvSpPr txBox="1"/>
          <p:nvPr/>
        </p:nvSpPr>
        <p:spPr>
          <a:xfrm>
            <a:off x="6278935" y="5114822"/>
            <a:ext cx="1557712" cy="369332"/>
          </a:xfrm>
          <a:prstGeom prst="rect">
            <a:avLst/>
          </a:prstGeom>
          <a:solidFill>
            <a:srgbClr val="0070C0"/>
          </a:solidFill>
        </p:spPr>
        <p:txBody>
          <a:bodyPr wrap="square" rtlCol="0">
            <a:spAutoFit/>
          </a:bodyPr>
          <a:lstStyle/>
          <a:p>
            <a:pPr marL="0" marR="0" lvl="0" indent="0" algn="ctr" defTabSz="1632753"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err="1">
                <a:ln>
                  <a:noFill/>
                </a:ln>
                <a:solidFill>
                  <a:prstClr val="white"/>
                </a:solidFill>
                <a:effectLst/>
                <a:uLnTx/>
                <a:uFillTx/>
                <a:latin typeface="Roboto" pitchFamily="2" charset="0"/>
                <a:ea typeface="Roboto" pitchFamily="2" charset="0"/>
                <a:cs typeface="Times New Roman" panose="02020603050405020304" pitchFamily="18" charset="0"/>
              </a:rPr>
              <a:t>Cán</a:t>
            </a:r>
            <a:r>
              <a:rPr kumimoji="0" lang="en-US" altLang="ko-KR" sz="1800" b="1" i="0" u="none" strike="noStrike" kern="0" cap="none" spc="0" normalizeH="0" baseline="0" noProof="0" dirty="0">
                <a:ln>
                  <a:noFill/>
                </a:ln>
                <a:solidFill>
                  <a:prstClr val="white"/>
                </a:solidFill>
                <a:effectLst/>
                <a:uLnTx/>
                <a:uFillTx/>
                <a:latin typeface="Roboto" pitchFamily="2" charset="0"/>
                <a:ea typeface="Roboto" pitchFamily="2" charset="0"/>
                <a:cs typeface="Times New Roman" panose="02020603050405020304" pitchFamily="18" charset="0"/>
              </a:rPr>
              <a:t> bộ</a:t>
            </a:r>
            <a:endParaRPr kumimoji="0" lang="ko-KR" altLang="en-US" sz="1800" b="1" i="0" u="none" strike="noStrike" kern="0" cap="none" spc="0" normalizeH="0" baseline="0" noProof="0" dirty="0">
              <a:ln>
                <a:noFill/>
              </a:ln>
              <a:solidFill>
                <a:prstClr val="white"/>
              </a:solidFill>
              <a:effectLst/>
              <a:uLnTx/>
              <a:uFillTx/>
              <a:latin typeface="Roboto" pitchFamily="2" charset="0"/>
              <a:ea typeface="맑은 고딕" panose="020B0503020000020004" pitchFamily="34" charset="-127"/>
              <a:cs typeface="Times New Roman" panose="02020603050405020304" pitchFamily="18" charset="0"/>
            </a:endParaRPr>
          </a:p>
        </p:txBody>
      </p:sp>
      <p:sp>
        <p:nvSpPr>
          <p:cNvPr id="10" name="TextBox 9">
            <a:extLst>
              <a:ext uri="{FF2B5EF4-FFF2-40B4-BE49-F238E27FC236}">
                <a16:creationId xmlns:a16="http://schemas.microsoft.com/office/drawing/2014/main" id="{BA264A82-E427-3596-28BA-4768325AEE91}"/>
              </a:ext>
            </a:extLst>
          </p:cNvPr>
          <p:cNvSpPr txBox="1"/>
          <p:nvPr/>
        </p:nvSpPr>
        <p:spPr>
          <a:xfrm>
            <a:off x="189865" y="2331011"/>
            <a:ext cx="1557712" cy="369332"/>
          </a:xfrm>
          <a:prstGeom prst="rect">
            <a:avLst/>
          </a:prstGeom>
          <a:solidFill>
            <a:srgbClr val="0070C0"/>
          </a:solidFill>
        </p:spPr>
        <p:txBody>
          <a:bodyPr wrap="square" rtlCol="0">
            <a:spAutoFit/>
          </a:bodyPr>
          <a:lstStyle/>
          <a:p>
            <a:pPr marL="0" marR="0" lvl="0" indent="0" algn="ctr" defTabSz="1632753"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prstClr val="white"/>
                </a:solidFill>
                <a:effectLst/>
                <a:uLnTx/>
                <a:uFillTx/>
                <a:latin typeface="Roboto" pitchFamily="2" charset="0"/>
                <a:ea typeface="Roboto" pitchFamily="2" charset="0"/>
                <a:cs typeface="Times New Roman" panose="02020603050405020304" pitchFamily="18" charset="0"/>
              </a:rPr>
              <a:t>Laptop</a:t>
            </a:r>
            <a:endParaRPr kumimoji="0" lang="ko-KR" altLang="en-US" sz="1800" b="1" i="0" u="none" strike="noStrike" kern="0" cap="none" spc="0" normalizeH="0" baseline="0" noProof="0" dirty="0">
              <a:ln>
                <a:noFill/>
              </a:ln>
              <a:solidFill>
                <a:prstClr val="white"/>
              </a:solidFill>
              <a:effectLst/>
              <a:uLnTx/>
              <a:uFillTx/>
              <a:latin typeface="Roboto" pitchFamily="2" charset="0"/>
              <a:ea typeface="맑은 고딕"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1971B810-8A07-8E99-70E4-1502EA137D7F}"/>
              </a:ext>
            </a:extLst>
          </p:cNvPr>
          <p:cNvSpPr txBox="1"/>
          <p:nvPr/>
        </p:nvSpPr>
        <p:spPr>
          <a:xfrm>
            <a:off x="514047" y="5148240"/>
            <a:ext cx="1557712" cy="369332"/>
          </a:xfrm>
          <a:prstGeom prst="rect">
            <a:avLst/>
          </a:prstGeom>
          <a:solidFill>
            <a:srgbClr val="0070C0"/>
          </a:solidFill>
        </p:spPr>
        <p:txBody>
          <a:bodyPr wrap="square" rtlCol="0">
            <a:spAutoFit/>
          </a:bodyPr>
          <a:lstStyle/>
          <a:p>
            <a:pPr marL="0" marR="0" lvl="0" indent="0" algn="ctr" defTabSz="1632753"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prstClr val="white"/>
                </a:solidFill>
                <a:effectLst/>
                <a:uLnTx/>
                <a:uFillTx/>
                <a:latin typeface="Roboto" pitchFamily="2" charset="0"/>
                <a:ea typeface="Roboto" pitchFamily="2" charset="0"/>
                <a:cs typeface="Times New Roman" panose="02020603050405020304" pitchFamily="18" charset="0"/>
              </a:rPr>
              <a:t>Mobile</a:t>
            </a:r>
            <a:endParaRPr kumimoji="0" lang="ko-KR" altLang="en-US" sz="1800" b="1" i="0" u="none" strike="noStrike" kern="0" cap="none" spc="0" normalizeH="0" baseline="0" noProof="0" dirty="0">
              <a:ln>
                <a:noFill/>
              </a:ln>
              <a:solidFill>
                <a:prstClr val="white"/>
              </a:solidFill>
              <a:effectLst/>
              <a:uLnTx/>
              <a:uFillTx/>
              <a:latin typeface="Roboto" pitchFamily="2" charset="0"/>
              <a:ea typeface="맑은 고딕" panose="020B0503020000020004" pitchFamily="34" charset="-127"/>
              <a:cs typeface="Times New Roman" panose="02020603050405020304" pitchFamily="18" charset="0"/>
            </a:endParaRPr>
          </a:p>
        </p:txBody>
      </p:sp>
      <p:pic>
        <p:nvPicPr>
          <p:cNvPr id="12" name="Picture 11">
            <a:extLst>
              <a:ext uri="{FF2B5EF4-FFF2-40B4-BE49-F238E27FC236}">
                <a16:creationId xmlns:a16="http://schemas.microsoft.com/office/drawing/2014/main" id="{A89A5021-E5EE-45F5-F70A-3AFD9C09BAA1}"/>
              </a:ext>
            </a:extLst>
          </p:cNvPr>
          <p:cNvPicPr>
            <a:picLocks noChangeAspect="1"/>
          </p:cNvPicPr>
          <p:nvPr/>
        </p:nvPicPr>
        <p:blipFill>
          <a:blip r:embed="rId5"/>
          <a:stretch>
            <a:fillRect/>
          </a:stretch>
        </p:blipFill>
        <p:spPr>
          <a:xfrm>
            <a:off x="983238" y="4331566"/>
            <a:ext cx="543746" cy="741265"/>
          </a:xfrm>
          <a:prstGeom prst="rect">
            <a:avLst/>
          </a:prstGeom>
        </p:spPr>
      </p:pic>
      <p:pic>
        <p:nvPicPr>
          <p:cNvPr id="13" name="Picture 12">
            <a:extLst>
              <a:ext uri="{FF2B5EF4-FFF2-40B4-BE49-F238E27FC236}">
                <a16:creationId xmlns:a16="http://schemas.microsoft.com/office/drawing/2014/main" id="{CCD8C58A-4F88-E8EF-7613-467CE1520D5C}"/>
              </a:ext>
            </a:extLst>
          </p:cNvPr>
          <p:cNvPicPr>
            <a:picLocks noChangeAspect="1"/>
          </p:cNvPicPr>
          <p:nvPr/>
        </p:nvPicPr>
        <p:blipFill>
          <a:blip r:embed="rId6"/>
          <a:stretch>
            <a:fillRect/>
          </a:stretch>
        </p:blipFill>
        <p:spPr>
          <a:xfrm>
            <a:off x="1541291" y="4904831"/>
            <a:ext cx="302806" cy="117084"/>
          </a:xfrm>
          <a:prstGeom prst="rect">
            <a:avLst/>
          </a:prstGeom>
        </p:spPr>
      </p:pic>
      <p:pic>
        <p:nvPicPr>
          <p:cNvPr id="14" name="Picture 13">
            <a:extLst>
              <a:ext uri="{FF2B5EF4-FFF2-40B4-BE49-F238E27FC236}">
                <a16:creationId xmlns:a16="http://schemas.microsoft.com/office/drawing/2014/main" id="{3AC8CEAD-D755-1C5B-F66E-FA18C75C0464}"/>
              </a:ext>
            </a:extLst>
          </p:cNvPr>
          <p:cNvPicPr>
            <a:picLocks noChangeAspect="1"/>
          </p:cNvPicPr>
          <p:nvPr/>
        </p:nvPicPr>
        <p:blipFill>
          <a:blip r:embed="rId7"/>
          <a:stretch>
            <a:fillRect/>
          </a:stretch>
        </p:blipFill>
        <p:spPr>
          <a:xfrm>
            <a:off x="554804" y="4574253"/>
            <a:ext cx="260803" cy="458727"/>
          </a:xfrm>
          <a:prstGeom prst="rect">
            <a:avLst/>
          </a:prstGeom>
        </p:spPr>
      </p:pic>
      <p:pic>
        <p:nvPicPr>
          <p:cNvPr id="16" name="Picture 15">
            <a:extLst>
              <a:ext uri="{FF2B5EF4-FFF2-40B4-BE49-F238E27FC236}">
                <a16:creationId xmlns:a16="http://schemas.microsoft.com/office/drawing/2014/main" id="{5270DC9B-224B-2FD0-2C56-E3567A50A782}"/>
              </a:ext>
            </a:extLst>
          </p:cNvPr>
          <p:cNvPicPr>
            <a:picLocks noChangeAspect="1"/>
          </p:cNvPicPr>
          <p:nvPr/>
        </p:nvPicPr>
        <p:blipFill>
          <a:blip r:embed="rId8"/>
          <a:stretch>
            <a:fillRect/>
          </a:stretch>
        </p:blipFill>
        <p:spPr>
          <a:xfrm>
            <a:off x="389704" y="1487583"/>
            <a:ext cx="1171686" cy="782668"/>
          </a:xfrm>
          <a:prstGeom prst="rect">
            <a:avLst/>
          </a:prstGeom>
        </p:spPr>
      </p:pic>
      <p:pic>
        <p:nvPicPr>
          <p:cNvPr id="17" name="Picture 16">
            <a:extLst>
              <a:ext uri="{FF2B5EF4-FFF2-40B4-BE49-F238E27FC236}">
                <a16:creationId xmlns:a16="http://schemas.microsoft.com/office/drawing/2014/main" id="{DDFE3AF9-B64D-A504-832A-FCE0400DEA29}"/>
              </a:ext>
            </a:extLst>
          </p:cNvPr>
          <p:cNvPicPr>
            <a:picLocks noChangeAspect="1"/>
          </p:cNvPicPr>
          <p:nvPr/>
        </p:nvPicPr>
        <p:blipFill>
          <a:blip r:embed="rId9"/>
          <a:stretch>
            <a:fillRect/>
          </a:stretch>
        </p:blipFill>
        <p:spPr>
          <a:xfrm>
            <a:off x="567838" y="1580115"/>
            <a:ext cx="838413" cy="455639"/>
          </a:xfrm>
          <a:prstGeom prst="rect">
            <a:avLst/>
          </a:prstGeom>
        </p:spPr>
      </p:pic>
      <p:pic>
        <p:nvPicPr>
          <p:cNvPr id="18" name="Picture 17">
            <a:extLst>
              <a:ext uri="{FF2B5EF4-FFF2-40B4-BE49-F238E27FC236}">
                <a16:creationId xmlns:a16="http://schemas.microsoft.com/office/drawing/2014/main" id="{88A6B09D-9960-5CA3-7EB2-BC55A63D77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5640" y="3114857"/>
            <a:ext cx="849183" cy="849183"/>
          </a:xfrm>
          <a:prstGeom prst="rect">
            <a:avLst/>
          </a:prstGeom>
        </p:spPr>
      </p:pic>
      <p:sp>
        <p:nvSpPr>
          <p:cNvPr id="19" name="Rectangle 18">
            <a:extLst>
              <a:ext uri="{FF2B5EF4-FFF2-40B4-BE49-F238E27FC236}">
                <a16:creationId xmlns:a16="http://schemas.microsoft.com/office/drawing/2014/main" id="{26153D2D-BCE2-DEC6-CF87-E28991B5B328}"/>
              </a:ext>
            </a:extLst>
          </p:cNvPr>
          <p:cNvSpPr/>
          <p:nvPr/>
        </p:nvSpPr>
        <p:spPr>
          <a:xfrm>
            <a:off x="3112464" y="3875950"/>
            <a:ext cx="151638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8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iWorkplace</a:t>
            </a:r>
            <a:endParaRPr kumimoji="0" lang="en-US" sz="1800" b="1"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a:t>
            </a:r>
            <a:r>
              <a:rPr kumimoji="0" lang="en-US" sz="18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iDesktop</a:t>
            </a:r>
            <a:r>
              <a:rPr kumimoji="0" lang="en-US" sz="18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a:t>
            </a:r>
          </a:p>
        </p:txBody>
      </p:sp>
      <p:sp>
        <p:nvSpPr>
          <p:cNvPr id="20" name="Rectangle 19">
            <a:extLst>
              <a:ext uri="{FF2B5EF4-FFF2-40B4-BE49-F238E27FC236}">
                <a16:creationId xmlns:a16="http://schemas.microsoft.com/office/drawing/2014/main" id="{F8C13168-7D73-BF49-8883-C48540938EEE}"/>
              </a:ext>
            </a:extLst>
          </p:cNvPr>
          <p:cNvSpPr/>
          <p:nvPr/>
        </p:nvSpPr>
        <p:spPr>
          <a:xfrm>
            <a:off x="4543327" y="1809786"/>
            <a:ext cx="89917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3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Quản</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3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lý</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Văn bản</a:t>
            </a:r>
          </a:p>
        </p:txBody>
      </p:sp>
      <p:pic>
        <p:nvPicPr>
          <p:cNvPr id="21" name="Picture 20">
            <a:extLst>
              <a:ext uri="{FF2B5EF4-FFF2-40B4-BE49-F238E27FC236}">
                <a16:creationId xmlns:a16="http://schemas.microsoft.com/office/drawing/2014/main" id="{F1F894EE-22D5-0443-CEC8-43179DD39EFE}"/>
              </a:ext>
            </a:extLst>
          </p:cNvPr>
          <p:cNvPicPr>
            <a:picLocks noChangeAspect="1"/>
          </p:cNvPicPr>
          <p:nvPr/>
        </p:nvPicPr>
        <p:blipFill>
          <a:blip r:embed="rId11"/>
          <a:stretch>
            <a:fillRect/>
          </a:stretch>
        </p:blipFill>
        <p:spPr>
          <a:xfrm>
            <a:off x="4752241" y="2366337"/>
            <a:ext cx="736844" cy="615104"/>
          </a:xfrm>
          <a:prstGeom prst="rect">
            <a:avLst/>
          </a:prstGeom>
        </p:spPr>
      </p:pic>
      <p:sp>
        <p:nvSpPr>
          <p:cNvPr id="22" name="Rectangle 21">
            <a:extLst>
              <a:ext uri="{FF2B5EF4-FFF2-40B4-BE49-F238E27FC236}">
                <a16:creationId xmlns:a16="http://schemas.microsoft.com/office/drawing/2014/main" id="{FEDD8AF6-69A4-9579-0CC6-15B73772E5D8}"/>
              </a:ext>
            </a:extLst>
          </p:cNvPr>
          <p:cNvSpPr/>
          <p:nvPr/>
        </p:nvSpPr>
        <p:spPr>
          <a:xfrm>
            <a:off x="4956217" y="3066010"/>
            <a:ext cx="151856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Quản </a:t>
            </a:r>
            <a:r>
              <a:rPr kumimoji="0" lang="en-US" sz="13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lý</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cuộc</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3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họp</a:t>
            </a:r>
            <a:endPar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3" name="Rectangle 22">
            <a:extLst>
              <a:ext uri="{FF2B5EF4-FFF2-40B4-BE49-F238E27FC236}">
                <a16:creationId xmlns:a16="http://schemas.microsoft.com/office/drawing/2014/main" id="{5BB9EC1A-B5F5-6F15-62B8-41C805B1427A}"/>
              </a:ext>
            </a:extLst>
          </p:cNvPr>
          <p:cNvSpPr/>
          <p:nvPr/>
        </p:nvSpPr>
        <p:spPr>
          <a:xfrm>
            <a:off x="2824912" y="5478290"/>
            <a:ext cx="1516386"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Ghi</a:t>
            </a: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5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chú</a:t>
            </a: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5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cá</a:t>
            </a: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5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nhân</a:t>
            </a: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a:t>
            </a:r>
            <a:r>
              <a:rPr kumimoji="0" lang="en-US" sz="15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nhóm</a:t>
            </a:r>
            <a:endPar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4" name="Rectangle 23">
            <a:extLst>
              <a:ext uri="{FF2B5EF4-FFF2-40B4-BE49-F238E27FC236}">
                <a16:creationId xmlns:a16="http://schemas.microsoft.com/office/drawing/2014/main" id="{EBF42BFE-9777-01B6-23D6-581F37006C35}"/>
              </a:ext>
            </a:extLst>
          </p:cNvPr>
          <p:cNvSpPr/>
          <p:nvPr/>
        </p:nvSpPr>
        <p:spPr>
          <a:xfrm>
            <a:off x="1236586" y="3481997"/>
            <a:ext cx="1106531"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Chỉ</a:t>
            </a: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đạo </a:t>
            </a:r>
            <a:r>
              <a:rPr kumimoji="0" lang="en-US" sz="15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điều</a:t>
            </a: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5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hành</a:t>
            </a:r>
            <a:endPar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sp>
        <p:nvSpPr>
          <p:cNvPr id="25" name="Rectangle 24">
            <a:extLst>
              <a:ext uri="{FF2B5EF4-FFF2-40B4-BE49-F238E27FC236}">
                <a16:creationId xmlns:a16="http://schemas.microsoft.com/office/drawing/2014/main" id="{59EDC30F-0F6E-2B43-4B78-A87D2A1F9496}"/>
              </a:ext>
            </a:extLst>
          </p:cNvPr>
          <p:cNvSpPr/>
          <p:nvPr/>
        </p:nvSpPr>
        <p:spPr>
          <a:xfrm>
            <a:off x="2287469" y="1580115"/>
            <a:ext cx="143644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Trao đổi, </a:t>
            </a:r>
            <a:r>
              <a:rPr kumimoji="0" lang="en-US" sz="13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tương</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3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tác</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(Chat, …)</a:t>
            </a:r>
          </a:p>
        </p:txBody>
      </p:sp>
      <p:pic>
        <p:nvPicPr>
          <p:cNvPr id="26" name="Picture 25">
            <a:extLst>
              <a:ext uri="{FF2B5EF4-FFF2-40B4-BE49-F238E27FC236}">
                <a16:creationId xmlns:a16="http://schemas.microsoft.com/office/drawing/2014/main" id="{CF2AF9B6-C524-F4E6-EF94-5B3320D58303}"/>
              </a:ext>
            </a:extLst>
          </p:cNvPr>
          <p:cNvPicPr>
            <a:picLocks noChangeAspect="1"/>
          </p:cNvPicPr>
          <p:nvPr/>
        </p:nvPicPr>
        <p:blipFill>
          <a:blip r:embed="rId12"/>
          <a:stretch>
            <a:fillRect/>
          </a:stretch>
        </p:blipFill>
        <p:spPr>
          <a:xfrm>
            <a:off x="2553750" y="2383590"/>
            <a:ext cx="592499" cy="555571"/>
          </a:xfrm>
          <a:prstGeom prst="rect">
            <a:avLst/>
          </a:prstGeom>
        </p:spPr>
      </p:pic>
      <p:pic>
        <p:nvPicPr>
          <p:cNvPr id="27" name="Picture 26">
            <a:extLst>
              <a:ext uri="{FF2B5EF4-FFF2-40B4-BE49-F238E27FC236}">
                <a16:creationId xmlns:a16="http://schemas.microsoft.com/office/drawing/2014/main" id="{E96A3F11-3DC1-EC00-2756-1568E047DF11}"/>
              </a:ext>
            </a:extLst>
          </p:cNvPr>
          <p:cNvPicPr>
            <a:picLocks noChangeAspect="1"/>
          </p:cNvPicPr>
          <p:nvPr/>
        </p:nvPicPr>
        <p:blipFill>
          <a:blip r:embed="rId13"/>
          <a:stretch>
            <a:fillRect/>
          </a:stretch>
        </p:blipFill>
        <p:spPr>
          <a:xfrm flipH="1">
            <a:off x="2160112" y="2506629"/>
            <a:ext cx="478371" cy="485280"/>
          </a:xfrm>
          <a:prstGeom prst="rect">
            <a:avLst/>
          </a:prstGeom>
        </p:spPr>
      </p:pic>
      <p:pic>
        <p:nvPicPr>
          <p:cNvPr id="28" name="Picture 27">
            <a:extLst>
              <a:ext uri="{FF2B5EF4-FFF2-40B4-BE49-F238E27FC236}">
                <a16:creationId xmlns:a16="http://schemas.microsoft.com/office/drawing/2014/main" id="{3E394362-8663-6FB6-9D4D-8C9838633A17}"/>
              </a:ext>
            </a:extLst>
          </p:cNvPr>
          <p:cNvPicPr>
            <a:picLocks noChangeAspect="1"/>
          </p:cNvPicPr>
          <p:nvPr/>
        </p:nvPicPr>
        <p:blipFill>
          <a:blip r:embed="rId14"/>
          <a:stretch>
            <a:fillRect/>
          </a:stretch>
        </p:blipFill>
        <p:spPr>
          <a:xfrm>
            <a:off x="6278935" y="4133998"/>
            <a:ext cx="1557712" cy="962760"/>
          </a:xfrm>
          <a:prstGeom prst="rect">
            <a:avLst/>
          </a:prstGeom>
        </p:spPr>
      </p:pic>
      <p:pic>
        <p:nvPicPr>
          <p:cNvPr id="29" name="Picture 28">
            <a:extLst>
              <a:ext uri="{FF2B5EF4-FFF2-40B4-BE49-F238E27FC236}">
                <a16:creationId xmlns:a16="http://schemas.microsoft.com/office/drawing/2014/main" id="{B7CF6568-3090-16E5-71D9-045286D3D7E3}"/>
              </a:ext>
            </a:extLst>
          </p:cNvPr>
          <p:cNvPicPr>
            <a:picLocks noChangeAspect="1"/>
          </p:cNvPicPr>
          <p:nvPr/>
        </p:nvPicPr>
        <p:blipFill>
          <a:blip r:embed="rId15"/>
          <a:stretch>
            <a:fillRect/>
          </a:stretch>
        </p:blipFill>
        <p:spPr>
          <a:xfrm>
            <a:off x="6452576" y="1095951"/>
            <a:ext cx="1243612" cy="1242226"/>
          </a:xfrm>
          <a:prstGeom prst="rect">
            <a:avLst/>
          </a:prstGeom>
        </p:spPr>
      </p:pic>
      <p:pic>
        <p:nvPicPr>
          <p:cNvPr id="30" name="Picture 29">
            <a:extLst>
              <a:ext uri="{FF2B5EF4-FFF2-40B4-BE49-F238E27FC236}">
                <a16:creationId xmlns:a16="http://schemas.microsoft.com/office/drawing/2014/main" id="{C648529C-7C0B-6C98-1F79-142E4A114F96}"/>
              </a:ext>
            </a:extLst>
          </p:cNvPr>
          <p:cNvPicPr>
            <a:picLocks noChangeAspect="1"/>
          </p:cNvPicPr>
          <p:nvPr/>
        </p:nvPicPr>
        <p:blipFill>
          <a:blip r:embed="rId16"/>
          <a:stretch>
            <a:fillRect/>
          </a:stretch>
        </p:blipFill>
        <p:spPr>
          <a:xfrm flipH="1">
            <a:off x="1974129" y="3865148"/>
            <a:ext cx="823655" cy="805369"/>
          </a:xfrm>
          <a:prstGeom prst="rect">
            <a:avLst/>
          </a:prstGeom>
        </p:spPr>
      </p:pic>
      <p:pic>
        <p:nvPicPr>
          <p:cNvPr id="31" name="Picture 30">
            <a:extLst>
              <a:ext uri="{FF2B5EF4-FFF2-40B4-BE49-F238E27FC236}">
                <a16:creationId xmlns:a16="http://schemas.microsoft.com/office/drawing/2014/main" id="{E85E8B3D-FAFC-0CD0-AB43-91B2F9210BBA}"/>
              </a:ext>
            </a:extLst>
          </p:cNvPr>
          <p:cNvPicPr>
            <a:picLocks noChangeAspect="1"/>
          </p:cNvPicPr>
          <p:nvPr/>
        </p:nvPicPr>
        <p:blipFill>
          <a:blip r:embed="rId17"/>
          <a:stretch>
            <a:fillRect/>
          </a:stretch>
        </p:blipFill>
        <p:spPr>
          <a:xfrm>
            <a:off x="2995235" y="4911830"/>
            <a:ext cx="630006" cy="639293"/>
          </a:xfrm>
          <a:prstGeom prst="rect">
            <a:avLst/>
          </a:prstGeom>
        </p:spPr>
      </p:pic>
      <p:sp>
        <p:nvSpPr>
          <p:cNvPr id="32" name="Rectangle 31">
            <a:extLst>
              <a:ext uri="{FF2B5EF4-FFF2-40B4-BE49-F238E27FC236}">
                <a16:creationId xmlns:a16="http://schemas.microsoft.com/office/drawing/2014/main" id="{29B0062D-33B7-8473-3EF0-1DCE2D57DBB3}"/>
              </a:ext>
            </a:extLst>
          </p:cNvPr>
          <p:cNvSpPr/>
          <p:nvPr/>
        </p:nvSpPr>
        <p:spPr>
          <a:xfrm>
            <a:off x="5083883" y="4553860"/>
            <a:ext cx="9490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Thông tin </a:t>
            </a:r>
            <a:r>
              <a:rPr kumimoji="0" lang="en-US" sz="13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thu</a:t>
            </a:r>
            <a:r>
              <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en-US" sz="1300" b="1" i="0" u="none" strike="noStrike" kern="1200" cap="none" spc="0" normalizeH="0" baseline="0" noProof="0" dirty="0" err="1">
                <a:ln>
                  <a:noFill/>
                </a:ln>
                <a:solidFill>
                  <a:prstClr val="black"/>
                </a:solidFill>
                <a:effectLst/>
                <a:uLnTx/>
                <a:uFillTx/>
                <a:latin typeface="Roboto" pitchFamily="2" charset="0"/>
                <a:ea typeface="Roboto" pitchFamily="2" charset="0"/>
                <a:cs typeface="+mn-cs"/>
              </a:rPr>
              <a:t>nhập</a:t>
            </a:r>
            <a:endParaRPr kumimoji="0" lang="en-US" sz="1300" b="1"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pic>
        <p:nvPicPr>
          <p:cNvPr id="33" name="Picture 32">
            <a:extLst>
              <a:ext uri="{FF2B5EF4-FFF2-40B4-BE49-F238E27FC236}">
                <a16:creationId xmlns:a16="http://schemas.microsoft.com/office/drawing/2014/main" id="{E75B0EFC-0F8F-B905-1CE1-C4CDF83B5A37}"/>
              </a:ext>
            </a:extLst>
          </p:cNvPr>
          <p:cNvPicPr>
            <a:picLocks noChangeAspect="1"/>
          </p:cNvPicPr>
          <p:nvPr/>
        </p:nvPicPr>
        <p:blipFill>
          <a:blip r:embed="rId18"/>
          <a:stretch>
            <a:fillRect/>
          </a:stretch>
        </p:blipFill>
        <p:spPr>
          <a:xfrm>
            <a:off x="5325123" y="3602063"/>
            <a:ext cx="561366" cy="470621"/>
          </a:xfrm>
          <a:prstGeom prst="rect">
            <a:avLst/>
          </a:prstGeom>
        </p:spPr>
      </p:pic>
      <p:graphicFrame>
        <p:nvGraphicFramePr>
          <p:cNvPr id="34" name="Object 33">
            <a:extLst>
              <a:ext uri="{FF2B5EF4-FFF2-40B4-BE49-F238E27FC236}">
                <a16:creationId xmlns:a16="http://schemas.microsoft.com/office/drawing/2014/main" id="{07D68F04-8375-CC96-5E05-1E68F8DCE367}"/>
              </a:ext>
            </a:extLst>
          </p:cNvPr>
          <p:cNvGraphicFramePr>
            <a:graphicFrameLocks noChangeAspect="1"/>
          </p:cNvGraphicFramePr>
          <p:nvPr/>
        </p:nvGraphicFramePr>
        <p:xfrm>
          <a:off x="4433257" y="4701744"/>
          <a:ext cx="794385" cy="667197"/>
        </p:xfrm>
        <a:graphic>
          <a:graphicData uri="http://schemas.openxmlformats.org/presentationml/2006/ole">
            <mc:AlternateContent xmlns:mc="http://schemas.openxmlformats.org/markup-compatibility/2006">
              <mc:Choice xmlns:v="urn:schemas-microsoft-com:vml" Requires="v">
                <p:oleObj name="Image" r:id="rId19" imgW="9295200" imgH="7796520" progId="Photoshop.Image.13">
                  <p:embed/>
                </p:oleObj>
              </mc:Choice>
              <mc:Fallback>
                <p:oleObj name="Image" r:id="rId19" imgW="9295200" imgH="7796520" progId="Photoshop.Image.13">
                  <p:embed/>
                  <p:pic>
                    <p:nvPicPr>
                      <p:cNvPr id="34" name="Object 33">
                        <a:extLst>
                          <a:ext uri="{FF2B5EF4-FFF2-40B4-BE49-F238E27FC236}">
                            <a16:creationId xmlns:a16="http://schemas.microsoft.com/office/drawing/2014/main" id="{07D68F04-8375-CC96-5E05-1E68F8DCE367}"/>
                          </a:ext>
                        </a:extLst>
                      </p:cNvPr>
                      <p:cNvPicPr/>
                      <p:nvPr/>
                    </p:nvPicPr>
                    <p:blipFill>
                      <a:blip r:embed="rId20"/>
                      <a:stretch>
                        <a:fillRect/>
                      </a:stretch>
                    </p:blipFill>
                    <p:spPr>
                      <a:xfrm>
                        <a:off x="4433257" y="4701744"/>
                        <a:ext cx="794385" cy="667197"/>
                      </a:xfrm>
                      <a:prstGeom prst="rect">
                        <a:avLst/>
                      </a:prstGeom>
                    </p:spPr>
                  </p:pic>
                </p:oleObj>
              </mc:Fallback>
            </mc:AlternateContent>
          </a:graphicData>
        </a:graphic>
      </p:graphicFrame>
      <p:pic>
        <p:nvPicPr>
          <p:cNvPr id="35" name="Picture 34">
            <a:extLst>
              <a:ext uri="{FF2B5EF4-FFF2-40B4-BE49-F238E27FC236}">
                <a16:creationId xmlns:a16="http://schemas.microsoft.com/office/drawing/2014/main" id="{829F061A-7EED-1335-80C1-5E5F2C6ABFDD}"/>
              </a:ext>
            </a:extLst>
          </p:cNvPr>
          <p:cNvPicPr>
            <a:picLocks noChangeAspect="1"/>
          </p:cNvPicPr>
          <p:nvPr/>
        </p:nvPicPr>
        <p:blipFill>
          <a:blip r:embed="rId21"/>
          <a:stretch>
            <a:fillRect/>
          </a:stretch>
        </p:blipFill>
        <p:spPr>
          <a:xfrm>
            <a:off x="8717945" y="1185333"/>
            <a:ext cx="2632199" cy="5398554"/>
          </a:xfrm>
          <a:prstGeom prst="rect">
            <a:avLst/>
          </a:prstGeom>
        </p:spPr>
      </p:pic>
      <p:pic>
        <p:nvPicPr>
          <p:cNvPr id="36" name="Picture 35">
            <a:extLst>
              <a:ext uri="{FF2B5EF4-FFF2-40B4-BE49-F238E27FC236}">
                <a16:creationId xmlns:a16="http://schemas.microsoft.com/office/drawing/2014/main" id="{4C19EB61-1413-8D4C-5654-5ADAFEFDA08A}"/>
              </a:ext>
            </a:extLst>
          </p:cNvPr>
          <p:cNvPicPr>
            <a:picLocks noChangeAspect="1"/>
          </p:cNvPicPr>
          <p:nvPr/>
        </p:nvPicPr>
        <p:blipFill rotWithShape="1">
          <a:blip r:embed="rId22">
            <a:extLst>
              <a:ext uri="{BEBA8EAE-BF5A-486C-A8C5-ECC9F3942E4B}">
                <a14:imgProps xmlns:a14="http://schemas.microsoft.com/office/drawing/2010/main">
                  <a14:imgLayer r:embed="rId23">
                    <a14:imgEffect>
                      <a14:colorTemperature colorTemp="4700"/>
                    </a14:imgEffect>
                    <a14:imgEffect>
                      <a14:saturation sat="400000"/>
                    </a14:imgEffect>
                  </a14:imgLayer>
                </a14:imgProps>
              </a:ext>
            </a:extLst>
          </a:blip>
          <a:srcRect l="-1700" r="12556"/>
          <a:stretch/>
        </p:blipFill>
        <p:spPr>
          <a:xfrm>
            <a:off x="8822743" y="1456166"/>
            <a:ext cx="412698" cy="363682"/>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28575">
            <a:solidFill>
              <a:schemeClr val="bg1"/>
            </a:solidFill>
          </a:ln>
        </p:spPr>
      </p:pic>
    </p:spTree>
    <p:extLst>
      <p:ext uri="{BB962C8B-B14F-4D97-AF65-F5344CB8AC3E}">
        <p14:creationId xmlns:p14="http://schemas.microsoft.com/office/powerpoint/2010/main" val="27786592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1F9"/>
        </a:solidFill>
        <a:effectLst/>
      </p:bgPr>
    </p:bg>
    <p:spTree>
      <p:nvGrpSpPr>
        <p:cNvPr id="1" name=""/>
        <p:cNvGrpSpPr/>
        <p:nvPr/>
      </p:nvGrpSpPr>
      <p:grpSpPr>
        <a:xfrm>
          <a:off x="0" y="0"/>
          <a:ext cx="0" cy="0"/>
          <a:chOff x="0" y="0"/>
          <a:chExt cx="0" cy="0"/>
        </a:xfrm>
      </p:grpSpPr>
      <p:pic>
        <p:nvPicPr>
          <p:cNvPr id="16" name="Graphic 4">
            <a:extLst>
              <a:ext uri="{FF2B5EF4-FFF2-40B4-BE49-F238E27FC236}">
                <a16:creationId xmlns:a16="http://schemas.microsoft.com/office/drawing/2014/main" id="{5C8957A8-1B8F-9055-9FE6-0103884B38D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684341" y="1826868"/>
            <a:ext cx="2894439" cy="3457246"/>
          </a:xfrm>
          <a:prstGeom prst="rect">
            <a:avLst/>
          </a:prstGeom>
          <a:noFill/>
        </p:spPr>
      </p:pic>
      <p:pic>
        <p:nvPicPr>
          <p:cNvPr id="17" name="Graphic 4">
            <a:extLst>
              <a:ext uri="{FF2B5EF4-FFF2-40B4-BE49-F238E27FC236}">
                <a16:creationId xmlns:a16="http://schemas.microsoft.com/office/drawing/2014/main" id="{5C8957A8-1B8F-9055-9FE6-0103884B38D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8583811" y="1826868"/>
            <a:ext cx="2894439" cy="3457246"/>
          </a:xfrm>
          <a:prstGeom prst="rect">
            <a:avLst/>
          </a:prstGeom>
          <a:noFill/>
        </p:spPr>
      </p:pic>
      <p:pic>
        <p:nvPicPr>
          <p:cNvPr id="4" name="Graphic 4">
            <a:extLst>
              <a:ext uri="{FF2B5EF4-FFF2-40B4-BE49-F238E27FC236}">
                <a16:creationId xmlns:a16="http://schemas.microsoft.com/office/drawing/2014/main" id="{5C8957A8-1B8F-9055-9FE6-0103884B38D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815350" y="1760257"/>
            <a:ext cx="2894439" cy="3457246"/>
          </a:xfrm>
          <a:prstGeom prst="rect">
            <a:avLst/>
          </a:prstGeom>
          <a:noFill/>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98AF884-AAB9-9DC2-296E-DA56E3EE4A82}"/>
              </a:ext>
            </a:extLst>
          </p:cNvPr>
          <p:cNvSpPr txBox="1"/>
          <p:nvPr/>
        </p:nvSpPr>
        <p:spPr>
          <a:xfrm>
            <a:off x="962347" y="2853467"/>
            <a:ext cx="2600443" cy="1477328"/>
          </a:xfrm>
          <a:prstGeom prst="rect">
            <a:avLst/>
          </a:prstGeom>
          <a:noFill/>
        </p:spPr>
        <p:txBody>
          <a:bodyPr wrap="square" rtlCol="0">
            <a:spAutoFit/>
          </a:bodyPr>
          <a:lstStyle/>
          <a:p>
            <a:pPr algn="ctr"/>
            <a:r>
              <a:rPr lang="en-US" b="1" dirty="0">
                <a:solidFill>
                  <a:schemeClr val="bg1"/>
                </a:solidFill>
                <a:latin typeface="Montserrat" pitchFamily="2" charset="0"/>
                <a:ea typeface="Tahoma" panose="020B0604030504040204" pitchFamily="34" charset="0"/>
                <a:cs typeface="Segoe UI" panose="020B0502040204020203" pitchFamily="34" charset="0"/>
              </a:rPr>
              <a:t>Vai </a:t>
            </a:r>
            <a:r>
              <a:rPr lang="en-US" b="1" dirty="0" err="1">
                <a:solidFill>
                  <a:schemeClr val="bg1"/>
                </a:solidFill>
                <a:latin typeface="Montserrat" pitchFamily="2" charset="0"/>
                <a:ea typeface="Tahoma" panose="020B0604030504040204" pitchFamily="34" charset="0"/>
                <a:cs typeface="Segoe UI" panose="020B0502040204020203" pitchFamily="34" charset="0"/>
              </a:rPr>
              <a:t>trò</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của</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dữ</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liệu</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trong</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chuyển</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đổi</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số</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và</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cách</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tiếp</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cận</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xây</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dựng</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mô</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hình</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tham</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chiếu</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dữ</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liệu</a:t>
            </a:r>
            <a:endParaRPr lang="en-US" b="1" dirty="0">
              <a:solidFill>
                <a:schemeClr val="bg1"/>
              </a:solidFill>
              <a:latin typeface="Montserrat" pitchFamily="2" charset="0"/>
              <a:ea typeface="Tahoma" panose="020B0604030504040204" pitchFamily="34" charset="0"/>
              <a:cs typeface="Segoe UI" panose="020B0502040204020203" pitchFamily="34" charset="0"/>
            </a:endParaRPr>
          </a:p>
        </p:txBody>
      </p:sp>
      <p:sp>
        <p:nvSpPr>
          <p:cNvPr id="53" name="TextBox 52">
            <a:extLst>
              <a:ext uri="{FF2B5EF4-FFF2-40B4-BE49-F238E27FC236}">
                <a16:creationId xmlns:a16="http://schemas.microsoft.com/office/drawing/2014/main" id="{B8FA2B3B-35B4-7DC7-4E45-D00BCF5064A9}"/>
              </a:ext>
            </a:extLst>
          </p:cNvPr>
          <p:cNvSpPr txBox="1"/>
          <p:nvPr/>
        </p:nvSpPr>
        <p:spPr>
          <a:xfrm>
            <a:off x="8730810" y="2853467"/>
            <a:ext cx="2600443" cy="646331"/>
          </a:xfrm>
          <a:prstGeom prst="rect">
            <a:avLst/>
          </a:prstGeom>
          <a:noFill/>
        </p:spPr>
        <p:txBody>
          <a:bodyPr wrap="square" rtlCol="0">
            <a:spAutoFit/>
          </a:bodyPr>
          <a:lstStyle/>
          <a:p>
            <a:pPr algn="ctr" defTabSz="1632753"/>
            <a:r>
              <a:rPr lang="en-US" b="1" dirty="0" err="1">
                <a:solidFill>
                  <a:schemeClr val="bg1"/>
                </a:solidFill>
                <a:latin typeface="Montserrat" pitchFamily="2" charset="0"/>
                <a:ea typeface="Tahoma" panose="020B0604030504040204" pitchFamily="34" charset="0"/>
                <a:cs typeface="Segoe UI" panose="020B0502040204020203" pitchFamily="34" charset="0"/>
              </a:rPr>
              <a:t>Đề</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xuất</a:t>
            </a:r>
            <a:r>
              <a:rPr lang="en-US" b="1" dirty="0">
                <a:solidFill>
                  <a:schemeClr val="bg1"/>
                </a:solidFill>
                <a:latin typeface="Montserrat" pitchFamily="2" charset="0"/>
                <a:ea typeface="Tahoma" panose="020B0604030504040204" pitchFamily="34" charset="0"/>
                <a:cs typeface="Segoe UI" panose="020B0502040204020203" pitchFamily="34" charset="0"/>
              </a:rPr>
              <a:t>, </a:t>
            </a:r>
          </a:p>
          <a:p>
            <a:pPr algn="ctr" defTabSz="1632753"/>
            <a:r>
              <a:rPr lang="en-US" b="1" dirty="0" err="1">
                <a:solidFill>
                  <a:schemeClr val="bg1"/>
                </a:solidFill>
                <a:latin typeface="Montserrat" pitchFamily="2" charset="0"/>
                <a:ea typeface="Tahoma" panose="020B0604030504040204" pitchFamily="34" charset="0"/>
                <a:cs typeface="Segoe UI" panose="020B0502040204020203" pitchFamily="34" charset="0"/>
              </a:rPr>
              <a:t>kiến</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nghị</a:t>
            </a:r>
            <a:endParaRPr lang="en-US" b="1" dirty="0">
              <a:solidFill>
                <a:schemeClr val="bg1"/>
              </a:solidFill>
              <a:latin typeface="Montserrat" pitchFamily="2" charset="0"/>
              <a:ea typeface="Tahoma" panose="020B0604030504040204" pitchFamily="34" charset="0"/>
              <a:cs typeface="Segoe UI" panose="020B0502040204020203" pitchFamily="34" charset="0"/>
            </a:endParaRPr>
          </a:p>
        </p:txBody>
      </p:sp>
      <p:sp>
        <p:nvSpPr>
          <p:cNvPr id="54" name="TextBox 53">
            <a:extLst>
              <a:ext uri="{FF2B5EF4-FFF2-40B4-BE49-F238E27FC236}">
                <a16:creationId xmlns:a16="http://schemas.microsoft.com/office/drawing/2014/main" id="{6DBB3671-D625-894A-00C6-2BB5F5CB9D85}"/>
              </a:ext>
            </a:extLst>
          </p:cNvPr>
          <p:cNvSpPr txBox="1"/>
          <p:nvPr/>
        </p:nvSpPr>
        <p:spPr>
          <a:xfrm>
            <a:off x="4792666" y="2853467"/>
            <a:ext cx="2600443" cy="1477328"/>
          </a:xfrm>
          <a:prstGeom prst="rect">
            <a:avLst/>
          </a:prstGeom>
          <a:noFill/>
        </p:spPr>
        <p:txBody>
          <a:bodyPr wrap="square" rtlCol="0">
            <a:spAutoFit/>
          </a:bodyPr>
          <a:lstStyle/>
          <a:p>
            <a:pPr algn="ctr" defTabSz="1632753"/>
            <a:r>
              <a:rPr lang="en-US" b="1" dirty="0" err="1">
                <a:solidFill>
                  <a:schemeClr val="bg1"/>
                </a:solidFill>
                <a:latin typeface="Montserrat" pitchFamily="2" charset="0"/>
                <a:ea typeface="Tahoma" panose="020B0604030504040204" pitchFamily="34" charset="0"/>
                <a:cs typeface="Segoe UI" panose="020B0502040204020203" pitchFamily="34" charset="0"/>
              </a:rPr>
              <a:t>Giải</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pháp</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hiện</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đại</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hóa</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hoạt</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động</a:t>
            </a:r>
            <a:r>
              <a:rPr lang="en-US" b="1" dirty="0">
                <a:solidFill>
                  <a:schemeClr val="bg1"/>
                </a:solidFill>
                <a:latin typeface="Montserrat" pitchFamily="2" charset="0"/>
                <a:ea typeface="Tahoma" panose="020B0604030504040204" pitchFamily="34" charset="0"/>
                <a:cs typeface="Segoe UI" panose="020B0502040204020203" pitchFamily="34" charset="0"/>
              </a:rPr>
              <a:t> </a:t>
            </a:r>
          </a:p>
          <a:p>
            <a:pPr algn="ctr" defTabSz="1632753"/>
            <a:r>
              <a:rPr lang="en-US" b="1" dirty="0" err="1">
                <a:solidFill>
                  <a:schemeClr val="bg1"/>
                </a:solidFill>
                <a:latin typeface="Montserrat" pitchFamily="2" charset="0"/>
                <a:ea typeface="Tahoma" panose="020B0604030504040204" pitchFamily="34" charset="0"/>
                <a:cs typeface="Segoe UI" panose="020B0502040204020203" pitchFamily="34" charset="0"/>
              </a:rPr>
              <a:t>chỉ</a:t>
            </a:r>
            <a:r>
              <a:rPr lang="en-US" b="1" dirty="0">
                <a:solidFill>
                  <a:schemeClr val="bg1"/>
                </a:solidFill>
                <a:latin typeface="Montserrat" pitchFamily="2" charset="0"/>
                <a:ea typeface="Tahoma" panose="020B0604030504040204" pitchFamily="34" charset="0"/>
                <a:cs typeface="Segoe UI" panose="020B0502040204020203" pitchFamily="34" charset="0"/>
              </a:rPr>
              <a:t> đạo, </a:t>
            </a:r>
            <a:r>
              <a:rPr lang="en-US" b="1" dirty="0" err="1">
                <a:solidFill>
                  <a:schemeClr val="bg1"/>
                </a:solidFill>
                <a:latin typeface="Montserrat" pitchFamily="2" charset="0"/>
                <a:ea typeface="Tahoma" panose="020B0604030504040204" pitchFamily="34" charset="0"/>
                <a:cs typeface="Segoe UI" panose="020B0502040204020203" pitchFamily="34" charset="0"/>
              </a:rPr>
              <a:t>điều</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hành</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dựa</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trên</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dữ</a:t>
            </a:r>
            <a:r>
              <a:rPr lang="en-US" b="1" dirty="0">
                <a:solidFill>
                  <a:schemeClr val="bg1"/>
                </a:solidFill>
                <a:latin typeface="Montserrat" pitchFamily="2" charset="0"/>
                <a:ea typeface="Tahoma" panose="020B0604030504040204" pitchFamily="34" charset="0"/>
                <a:cs typeface="Segoe UI" panose="020B0502040204020203" pitchFamily="34" charset="0"/>
              </a:rPr>
              <a:t> </a:t>
            </a:r>
            <a:r>
              <a:rPr lang="en-US" b="1" dirty="0" err="1">
                <a:solidFill>
                  <a:schemeClr val="bg1"/>
                </a:solidFill>
                <a:latin typeface="Montserrat" pitchFamily="2" charset="0"/>
                <a:ea typeface="Tahoma" panose="020B0604030504040204" pitchFamily="34" charset="0"/>
                <a:cs typeface="Segoe UI" panose="020B0502040204020203" pitchFamily="34" charset="0"/>
              </a:rPr>
              <a:t>liệu</a:t>
            </a:r>
            <a:endParaRPr lang="en-US" b="1" dirty="0">
              <a:solidFill>
                <a:schemeClr val="bg1"/>
              </a:solidFill>
              <a:latin typeface="Montserrat" pitchFamily="2" charset="0"/>
              <a:ea typeface="Tahoma" panose="020B0604030504040204" pitchFamily="34" charset="0"/>
              <a:cs typeface="Segoe UI" panose="020B0502040204020203" pitchFamily="34" charset="0"/>
            </a:endParaRPr>
          </a:p>
          <a:p>
            <a:pPr algn="ctr" defTabSz="1632753"/>
            <a:r>
              <a:rPr lang="en-US" b="1" dirty="0" err="1">
                <a:solidFill>
                  <a:schemeClr val="bg1"/>
                </a:solidFill>
                <a:latin typeface="Montserrat" pitchFamily="2" charset="0"/>
                <a:ea typeface="Tahoma" panose="020B0604030504040204" pitchFamily="34" charset="0"/>
                <a:cs typeface="Segoe UI" panose="020B0502040204020203" pitchFamily="34" charset="0"/>
              </a:rPr>
              <a:t>tỉnh</a:t>
            </a:r>
            <a:r>
              <a:rPr lang="en-US" b="1" dirty="0">
                <a:solidFill>
                  <a:schemeClr val="bg1"/>
                </a:solidFill>
                <a:latin typeface="Montserrat" pitchFamily="2" charset="0"/>
                <a:ea typeface="Tahoma" panose="020B0604030504040204" pitchFamily="34" charset="0"/>
                <a:cs typeface="Segoe UI" panose="020B0502040204020203" pitchFamily="34" charset="0"/>
              </a:rPr>
              <a:t> An Giang</a:t>
            </a:r>
          </a:p>
        </p:txBody>
      </p:sp>
      <p:sp>
        <p:nvSpPr>
          <p:cNvPr id="60" name="TextBox 59">
            <a:extLst>
              <a:ext uri="{FF2B5EF4-FFF2-40B4-BE49-F238E27FC236}">
                <a16:creationId xmlns:a16="http://schemas.microsoft.com/office/drawing/2014/main" id="{23C52F47-6046-86C3-8703-77B8CF8A4866}"/>
              </a:ext>
            </a:extLst>
          </p:cNvPr>
          <p:cNvSpPr txBox="1"/>
          <p:nvPr/>
        </p:nvSpPr>
        <p:spPr>
          <a:xfrm>
            <a:off x="1066709" y="329474"/>
            <a:ext cx="18630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Montserrat" pitchFamily="2" charset="0"/>
                <a:sym typeface="Lato"/>
              </a:rPr>
              <a:t>NỘI DUNG</a:t>
            </a:r>
            <a:endParaRPr kumimoji="0" lang="en-US" sz="2400" b="1" i="0" u="none" strike="noStrike" kern="1200" cap="none" spc="0" normalizeH="0" baseline="0" noProof="0" dirty="0">
              <a:ln>
                <a:noFill/>
              </a:ln>
              <a:solidFill>
                <a:prstClr val="white"/>
              </a:solidFill>
              <a:effectLst/>
              <a:uLnTx/>
              <a:uFillTx/>
              <a:latin typeface="Montserrat" pitchFamily="2" charset="0"/>
              <a:ea typeface="+mn-ea"/>
              <a:cs typeface="+mn-cs"/>
            </a:endParaRPr>
          </a:p>
        </p:txBody>
      </p:sp>
      <p:pic>
        <p:nvPicPr>
          <p:cNvPr id="61" name="Graphic 9" descr="Badge 1 with solid fill">
            <a:extLst>
              <a:ext uri="{FF2B5EF4-FFF2-40B4-BE49-F238E27FC236}">
                <a16:creationId xmlns:a16="http://schemas.microsoft.com/office/drawing/2014/main" id="{7EC14B67-B317-03BF-6E00-E893B49C2E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0560" y="1826869"/>
            <a:ext cx="866673" cy="866673"/>
          </a:xfrm>
          <a:prstGeom prst="rect">
            <a:avLst/>
          </a:prstGeom>
        </p:spPr>
      </p:pic>
      <p:pic>
        <p:nvPicPr>
          <p:cNvPr id="62" name="Graphic 12" descr="Badge with solid fill">
            <a:extLst>
              <a:ext uri="{FF2B5EF4-FFF2-40B4-BE49-F238E27FC236}">
                <a16:creationId xmlns:a16="http://schemas.microsoft.com/office/drawing/2014/main" id="{0C025201-D23A-173E-FF10-67956CCF4C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9550" y="1826868"/>
            <a:ext cx="866673" cy="866673"/>
          </a:xfrm>
          <a:prstGeom prst="rect">
            <a:avLst/>
          </a:prstGeom>
        </p:spPr>
      </p:pic>
      <p:pic>
        <p:nvPicPr>
          <p:cNvPr id="63" name="Graphic 19" descr="Badge 3 with solid fill">
            <a:extLst>
              <a:ext uri="{FF2B5EF4-FFF2-40B4-BE49-F238E27FC236}">
                <a16:creationId xmlns:a16="http://schemas.microsoft.com/office/drawing/2014/main" id="{D0A63B09-F870-E4B4-4566-B5C70B7995D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71294" y="1826869"/>
            <a:ext cx="866674" cy="866674"/>
          </a:xfrm>
          <a:prstGeom prst="rect">
            <a:avLst/>
          </a:prstGeom>
        </p:spPr>
      </p:pic>
    </p:spTree>
    <p:extLst>
      <p:ext uri="{BB962C8B-B14F-4D97-AF65-F5344CB8AC3E}">
        <p14:creationId xmlns:p14="http://schemas.microsoft.com/office/powerpoint/2010/main" val="2550924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6AE70A0A-F835-3582-C540-3855E63B7A75}"/>
              </a:ext>
            </a:extLst>
          </p:cNvPr>
          <p:cNvSpPr txBox="1">
            <a:spLocks/>
          </p:cNvSpPr>
          <p:nvPr/>
        </p:nvSpPr>
        <p:spPr>
          <a:xfrm>
            <a:off x="971543" y="397572"/>
            <a:ext cx="9248764"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prstClr val="white"/>
                </a:solidFill>
                <a:latin typeface="Montserrat" panose="00000500000000000000" pitchFamily="2" charset="0"/>
                <a:cs typeface="Segoe UI" pitchFamily="34" charset="0"/>
              </a:rPr>
              <a:t>2.8. </a:t>
            </a:r>
            <a:r>
              <a:rPr lang="en-US" sz="2000" b="1" dirty="0" err="1">
                <a:solidFill>
                  <a:prstClr val="white"/>
                </a:solidFill>
                <a:latin typeface="Montserrat" panose="00000500000000000000" pitchFamily="2" charset="0"/>
                <a:cs typeface="Segoe UI" pitchFamily="34" charset="0"/>
              </a:rPr>
              <a:t>Đáp</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ứng</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tiến</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hóa</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trải</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nghiệm</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của</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người</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dùng</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với</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chính</a:t>
            </a:r>
            <a:r>
              <a:rPr lang="en-US" sz="2000" b="1" dirty="0">
                <a:solidFill>
                  <a:prstClr val="white"/>
                </a:solidFill>
                <a:latin typeface="Montserrat" panose="00000500000000000000" pitchFamily="2" charset="0"/>
                <a:cs typeface="Segoe UI" pitchFamily="34" charset="0"/>
              </a:rPr>
              <a:t> </a:t>
            </a:r>
            <a:r>
              <a:rPr lang="en-US" sz="2000" b="1" dirty="0" err="1">
                <a:solidFill>
                  <a:prstClr val="white"/>
                </a:solidFill>
                <a:latin typeface="Montserrat" panose="00000500000000000000" pitchFamily="2" charset="0"/>
                <a:cs typeface="Segoe UI" pitchFamily="34" charset="0"/>
              </a:rPr>
              <a:t>quyền</a:t>
            </a:r>
            <a:endParaRPr lang="en-US" sz="2000" dirty="0">
              <a:solidFill>
                <a:prstClr val="white"/>
              </a:solidFill>
              <a:latin typeface="Montserrat" pitchFamily="2" charset="0"/>
              <a:cs typeface="Segoe UI" panose="020B0502040204020203" pitchFamily="34" charset="0"/>
            </a:endParaRPr>
          </a:p>
        </p:txBody>
      </p:sp>
      <p:pic>
        <p:nvPicPr>
          <p:cNvPr id="2" name="Picture 1"/>
          <p:cNvPicPr>
            <a:picLocks noChangeAspect="1"/>
          </p:cNvPicPr>
          <p:nvPr/>
        </p:nvPicPr>
        <p:blipFill>
          <a:blip r:embed="rId3"/>
          <a:stretch>
            <a:fillRect/>
          </a:stretch>
        </p:blipFill>
        <p:spPr>
          <a:xfrm>
            <a:off x="683803" y="1019704"/>
            <a:ext cx="10900593" cy="5371042"/>
          </a:xfrm>
          <a:prstGeom prst="rect">
            <a:avLst/>
          </a:prstGeom>
        </p:spPr>
      </p:pic>
    </p:spTree>
    <p:extLst>
      <p:ext uri="{BB962C8B-B14F-4D97-AF65-F5344CB8AC3E}">
        <p14:creationId xmlns:p14="http://schemas.microsoft.com/office/powerpoint/2010/main" val="1248533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2.9. </a:t>
            </a:r>
            <a:r>
              <a:rPr lang="en-US" sz="2000" b="1" dirty="0" err="1">
                <a:solidFill>
                  <a:prstClr val="white"/>
                </a:solidFill>
                <a:latin typeface="Montserrat" pitchFamily="2" charset="0"/>
                <a:cs typeface="Segoe UI" pitchFamily="34" charset="0"/>
              </a:rPr>
              <a:t>Định</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vị</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cấp</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độ</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trưởng</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thành</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phân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tích</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endParaRPr lang="en-US" sz="2000" dirty="0">
              <a:solidFill>
                <a:prstClr val="white"/>
              </a:solidFill>
              <a:latin typeface="Montserrat" pitchFamily="2" charset="0"/>
              <a:cs typeface="Segoe UI" panose="020B0502040204020203" pitchFamily="34" charset="0"/>
            </a:endParaRPr>
          </a:p>
        </p:txBody>
      </p:sp>
      <p:pic>
        <p:nvPicPr>
          <p:cNvPr id="127" name="Picture 126"/>
          <p:cNvPicPr>
            <a:picLocks noChangeAspect="1"/>
          </p:cNvPicPr>
          <p:nvPr/>
        </p:nvPicPr>
        <p:blipFill>
          <a:blip r:embed="rId3"/>
          <a:stretch>
            <a:fillRect/>
          </a:stretch>
        </p:blipFill>
        <p:spPr>
          <a:xfrm>
            <a:off x="197192" y="1048231"/>
            <a:ext cx="11712868" cy="5380384"/>
          </a:xfrm>
          <a:prstGeom prst="rect">
            <a:avLst/>
          </a:prstGeom>
        </p:spPr>
      </p:pic>
    </p:spTree>
    <p:extLst>
      <p:ext uri="{BB962C8B-B14F-4D97-AF65-F5344CB8AC3E}">
        <p14:creationId xmlns:p14="http://schemas.microsoft.com/office/powerpoint/2010/main" val="17643431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2.10. </a:t>
            </a:r>
            <a:r>
              <a:rPr lang="en-US" sz="2000" b="1" dirty="0" err="1">
                <a:solidFill>
                  <a:prstClr val="white"/>
                </a:solidFill>
                <a:latin typeface="Montserrat" pitchFamily="2" charset="0"/>
                <a:cs typeface="Segoe UI" pitchFamily="34" charset="0"/>
              </a:rPr>
              <a:t>Đề</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xuất</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khung</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quản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trị</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gắn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với</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kho</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số</a:t>
            </a:r>
            <a:endParaRPr lang="en-US" sz="2000" dirty="0">
              <a:solidFill>
                <a:prstClr val="white"/>
              </a:solidFill>
              <a:latin typeface="Montserrat" pitchFamily="2" charset="0"/>
              <a:cs typeface="Segoe UI" panose="020B0502040204020203" pitchFamily="34" charset="0"/>
            </a:endParaRPr>
          </a:p>
        </p:txBody>
      </p:sp>
      <p:pic>
        <p:nvPicPr>
          <p:cNvPr id="3" name="Picture 2">
            <a:extLst>
              <a:ext uri="{FF2B5EF4-FFF2-40B4-BE49-F238E27FC236}">
                <a16:creationId xmlns:a16="http://schemas.microsoft.com/office/drawing/2014/main" id="{F8D92B4B-20D0-34EA-1F5F-F43478D14E70}"/>
              </a:ext>
            </a:extLst>
          </p:cNvPr>
          <p:cNvPicPr>
            <a:picLocks noChangeAspect="1"/>
          </p:cNvPicPr>
          <p:nvPr/>
        </p:nvPicPr>
        <p:blipFill>
          <a:blip r:embed="rId3"/>
          <a:stretch>
            <a:fillRect/>
          </a:stretch>
        </p:blipFill>
        <p:spPr>
          <a:xfrm>
            <a:off x="706180" y="1101117"/>
            <a:ext cx="10755469" cy="5613543"/>
          </a:xfrm>
          <a:prstGeom prst="rect">
            <a:avLst/>
          </a:prstGeom>
        </p:spPr>
      </p:pic>
    </p:spTree>
    <p:extLst>
      <p:ext uri="{BB962C8B-B14F-4D97-AF65-F5344CB8AC3E}">
        <p14:creationId xmlns:p14="http://schemas.microsoft.com/office/powerpoint/2010/main" val="38564841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n-US" sz="2000" b="1" dirty="0">
                <a:solidFill>
                  <a:prstClr val="white"/>
                </a:solidFill>
                <a:latin typeface="Montserrat" pitchFamily="2" charset="0"/>
                <a:sym typeface="Lato"/>
              </a:rPr>
              <a:t>2.11. </a:t>
            </a:r>
            <a:r>
              <a:rPr lang="en-US" sz="2000" b="1" dirty="0" err="1">
                <a:solidFill>
                  <a:prstClr val="white"/>
                </a:solidFill>
                <a:latin typeface="Montserrat" pitchFamily="2" charset="0"/>
                <a:sym typeface="Lato"/>
              </a:rPr>
              <a:t>Một</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số</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kết</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quả</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phân</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tích</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dữ</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liệu</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phục</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vụ</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cải</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cách</a:t>
            </a:r>
            <a:r>
              <a:rPr lang="en-US" sz="2000" b="1" dirty="0">
                <a:solidFill>
                  <a:prstClr val="white"/>
                </a:solidFill>
                <a:latin typeface="Montserrat" pitchFamily="2" charset="0"/>
                <a:sym typeface="Lato"/>
              </a:rPr>
              <a:t> TTHC</a:t>
            </a:r>
            <a:endParaRPr lang="en-US" sz="2000" b="1" dirty="0">
              <a:solidFill>
                <a:prstClr val="white"/>
              </a:solidFill>
              <a:latin typeface="Montserrat" pitchFamily="2" charset="0"/>
            </a:endParaRPr>
          </a:p>
        </p:txBody>
      </p:sp>
      <p:grpSp>
        <p:nvGrpSpPr>
          <p:cNvPr id="46" name="Group 45">
            <a:extLst>
              <a:ext uri="{FF2B5EF4-FFF2-40B4-BE49-F238E27FC236}">
                <a16:creationId xmlns:a16="http://schemas.microsoft.com/office/drawing/2014/main" id="{89872C8D-DF10-3811-F764-E1B9ECC7B8F6}"/>
              </a:ext>
            </a:extLst>
          </p:cNvPr>
          <p:cNvGrpSpPr/>
          <p:nvPr/>
        </p:nvGrpSpPr>
        <p:grpSpPr>
          <a:xfrm>
            <a:off x="547934" y="1079911"/>
            <a:ext cx="10831265" cy="1645418"/>
            <a:chOff x="547935" y="1079911"/>
            <a:chExt cx="10187558" cy="1645418"/>
          </a:xfrm>
        </p:grpSpPr>
        <p:sp>
          <p:nvSpPr>
            <p:cNvPr id="2" name="Cylinder 1">
              <a:extLst>
                <a:ext uri="{FF2B5EF4-FFF2-40B4-BE49-F238E27FC236}">
                  <a16:creationId xmlns:a16="http://schemas.microsoft.com/office/drawing/2014/main" id="{EE4F3406-F268-918B-E7E5-F450771D3D35}"/>
                </a:ext>
              </a:extLst>
            </p:cNvPr>
            <p:cNvSpPr/>
            <p:nvPr/>
          </p:nvSpPr>
          <p:spPr>
            <a:xfrm rot="5400000">
              <a:off x="1959779" y="1223503"/>
              <a:ext cx="646331" cy="2357320"/>
            </a:xfrm>
            <a:prstGeom prst="can">
              <a:avLst/>
            </a:prstGeom>
            <a:ln>
              <a:noFill/>
            </a:ln>
            <a:effectLst>
              <a:innerShdw blurRad="279400" dist="165100" dir="10800000">
                <a:schemeClr val="bg2">
                  <a:lumMod val="90000"/>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1600" dirty="0">
                <a:latin typeface="Segoe UI" panose="020B0502040204020203" pitchFamily="34" charset="0"/>
                <a:cs typeface="Segoe UI" panose="020B0502040204020203" pitchFamily="34" charset="0"/>
              </a:endParaRPr>
            </a:p>
          </p:txBody>
        </p:sp>
        <p:sp>
          <p:nvSpPr>
            <p:cNvPr id="4" name="Cylinder 3">
              <a:extLst>
                <a:ext uri="{FF2B5EF4-FFF2-40B4-BE49-F238E27FC236}">
                  <a16:creationId xmlns:a16="http://schemas.microsoft.com/office/drawing/2014/main" id="{E4789C20-5A8F-5087-F0BD-FD903480FDD1}"/>
                </a:ext>
              </a:extLst>
            </p:cNvPr>
            <p:cNvSpPr/>
            <p:nvPr/>
          </p:nvSpPr>
          <p:spPr>
            <a:xfrm rot="5400000">
              <a:off x="4452033" y="1010242"/>
              <a:ext cx="646331" cy="2783841"/>
            </a:xfrm>
            <a:prstGeom prst="can">
              <a:avLst/>
            </a:prstGeom>
            <a:solidFill>
              <a:schemeClr val="accent6"/>
            </a:solidFill>
            <a:ln>
              <a:noFill/>
            </a:ln>
            <a:effectLst>
              <a:innerShdw blurRad="279400" dist="165100" dir="10800000">
                <a:schemeClr val="bg2">
                  <a:lumMod val="90000"/>
                  <a:alpha val="67000"/>
                </a:schemeClr>
              </a:innerShdw>
            </a:effectLst>
          </p:spPr>
          <p:style>
            <a:lnRef idx="2">
              <a:schemeClr val="accent4">
                <a:shade val="15000"/>
              </a:schemeClr>
            </a:lnRef>
            <a:fillRef idx="1">
              <a:schemeClr val="accent4"/>
            </a:fillRef>
            <a:effectRef idx="0">
              <a:schemeClr val="accent4"/>
            </a:effectRef>
            <a:fontRef idx="minor">
              <a:schemeClr val="lt1"/>
            </a:fontRef>
          </p:style>
          <p:txBody>
            <a:bodyPr vert="vert270" rtlCol="0" anchor="ctr"/>
            <a:lstStyle/>
            <a:p>
              <a:pPr algn="ctr"/>
              <a:r>
                <a:rPr lang="en-US" sz="1400" b="1" dirty="0" err="1">
                  <a:solidFill>
                    <a:schemeClr val="bg1"/>
                  </a:solidFill>
                  <a:latin typeface="Segoe UI" panose="020B0502040204020203" pitchFamily="34" charset="0"/>
                  <a:cs typeface="Segoe UI" panose="020B0502040204020203" pitchFamily="34" charset="0"/>
                </a:rPr>
                <a:t>Xử</a:t>
              </a:r>
              <a:r>
                <a:rPr lang="en-US" sz="1400" b="1" dirty="0">
                  <a:solidFill>
                    <a:schemeClr val="bg1"/>
                  </a:solidFill>
                  <a:latin typeface="Segoe UI" panose="020B0502040204020203" pitchFamily="34" charset="0"/>
                  <a:cs typeface="Segoe UI" panose="020B0502040204020203" pitchFamily="34" charset="0"/>
                </a:rPr>
                <a:t> </a:t>
              </a:r>
              <a:r>
                <a:rPr lang="en-US" sz="1400" b="1" dirty="0" err="1">
                  <a:solidFill>
                    <a:schemeClr val="bg1"/>
                  </a:solidFill>
                  <a:latin typeface="Segoe UI" panose="020B0502040204020203" pitchFamily="34" charset="0"/>
                  <a:cs typeface="Segoe UI" panose="020B0502040204020203" pitchFamily="34" charset="0"/>
                </a:rPr>
                <a:t>lý</a:t>
              </a:r>
              <a:r>
                <a:rPr lang="en-US" sz="1400" b="1" dirty="0">
                  <a:solidFill>
                    <a:schemeClr val="bg1"/>
                  </a:solidFill>
                  <a:latin typeface="Segoe UI" panose="020B0502040204020203" pitchFamily="34" charset="0"/>
                  <a:cs typeface="Segoe UI" panose="020B0502040204020203" pitchFamily="34" charset="0"/>
                </a:rPr>
                <a:t> </a:t>
              </a:r>
              <a:r>
                <a:rPr lang="en-US" sz="1400" b="1" dirty="0" err="1">
                  <a:solidFill>
                    <a:schemeClr val="bg1"/>
                  </a:solidFill>
                  <a:latin typeface="Segoe UI" panose="020B0502040204020203" pitchFamily="34" charset="0"/>
                  <a:cs typeface="Segoe UI" panose="020B0502040204020203" pitchFamily="34" charset="0"/>
                </a:rPr>
                <a:t>trước</a:t>
              </a:r>
              <a:r>
                <a:rPr lang="en-US" sz="1400" b="1" dirty="0">
                  <a:solidFill>
                    <a:schemeClr val="bg1"/>
                  </a:solidFill>
                  <a:latin typeface="Segoe UI" panose="020B0502040204020203" pitchFamily="34" charset="0"/>
                  <a:cs typeface="Segoe UI" panose="020B0502040204020203" pitchFamily="34" charset="0"/>
                </a:rPr>
                <a:t> </a:t>
              </a:r>
              <a:r>
                <a:rPr lang="en-US" sz="1400" b="1" dirty="0" err="1">
                  <a:solidFill>
                    <a:schemeClr val="bg1"/>
                  </a:solidFill>
                  <a:latin typeface="Segoe UI" panose="020B0502040204020203" pitchFamily="34" charset="0"/>
                  <a:cs typeface="Segoe UI" panose="020B0502040204020203" pitchFamily="34" charset="0"/>
                </a:rPr>
                <a:t>hạn</a:t>
              </a:r>
              <a:endParaRPr lang="en-US" sz="1400" b="1" dirty="0">
                <a:solidFill>
                  <a:schemeClr val="bg1"/>
                </a:solidFill>
                <a:latin typeface="Segoe UI" panose="020B0502040204020203" pitchFamily="34" charset="0"/>
                <a:cs typeface="Segoe UI" panose="020B0502040204020203" pitchFamily="34" charset="0"/>
              </a:endParaRPr>
            </a:p>
          </p:txBody>
        </p:sp>
        <p:sp>
          <p:nvSpPr>
            <p:cNvPr id="5" name="Cylinder 4">
              <a:extLst>
                <a:ext uri="{FF2B5EF4-FFF2-40B4-BE49-F238E27FC236}">
                  <a16:creationId xmlns:a16="http://schemas.microsoft.com/office/drawing/2014/main" id="{84D5B256-AC1B-781B-4A46-B8C40682DB82}"/>
                </a:ext>
              </a:extLst>
            </p:cNvPr>
            <p:cNvSpPr/>
            <p:nvPr/>
          </p:nvSpPr>
          <p:spPr>
            <a:xfrm rot="5400000">
              <a:off x="6753274" y="1421724"/>
              <a:ext cx="646331" cy="1960880"/>
            </a:xfrm>
            <a:prstGeom prst="can">
              <a:avLst/>
            </a:prstGeom>
            <a:solidFill>
              <a:srgbClr val="FE5900"/>
            </a:solidFill>
            <a:ln>
              <a:noFill/>
            </a:ln>
            <a:effectLst>
              <a:innerShdw blurRad="279400" dist="165100" dir="10800000">
                <a:schemeClr val="bg2">
                  <a:lumMod val="90000"/>
                  <a:alpha val="67000"/>
                </a:schemeClr>
              </a:innerShdw>
            </a:effectLst>
          </p:spPr>
          <p:style>
            <a:lnRef idx="2">
              <a:schemeClr val="accent4">
                <a:shade val="15000"/>
              </a:schemeClr>
            </a:lnRef>
            <a:fillRef idx="1">
              <a:schemeClr val="accent4"/>
            </a:fillRef>
            <a:effectRef idx="0">
              <a:schemeClr val="accent4"/>
            </a:effectRef>
            <a:fontRef idx="minor">
              <a:schemeClr val="lt1"/>
            </a:fontRef>
          </p:style>
          <p:txBody>
            <a:bodyPr vert="vert270" rtlCol="0" anchor="ctr"/>
            <a:lstStyle/>
            <a:p>
              <a:pPr algn="ctr"/>
              <a:r>
                <a:rPr lang="en-US" sz="1400" b="1" dirty="0" err="1">
                  <a:latin typeface="Segoe UI" panose="020B0502040204020203" pitchFamily="34" charset="0"/>
                  <a:cs typeface="Segoe UI" panose="020B0502040204020203" pitchFamily="34" charset="0"/>
                </a:rPr>
                <a:t>Xử</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lý</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quá</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hạn</a:t>
              </a:r>
              <a:endParaRPr lang="en-US" sz="1400" b="1" dirty="0">
                <a:latin typeface="Segoe UI" panose="020B0502040204020203" pitchFamily="34" charset="0"/>
                <a:cs typeface="Segoe UI" panose="020B0502040204020203" pitchFamily="34" charset="0"/>
              </a:endParaRPr>
            </a:p>
          </p:txBody>
        </p:sp>
        <p:sp>
          <p:nvSpPr>
            <p:cNvPr id="3" name="Cylinder 2">
              <a:extLst>
                <a:ext uri="{FF2B5EF4-FFF2-40B4-BE49-F238E27FC236}">
                  <a16:creationId xmlns:a16="http://schemas.microsoft.com/office/drawing/2014/main" id="{159D9B91-5042-73A1-4E20-AD805BF6C3F3}"/>
                </a:ext>
              </a:extLst>
            </p:cNvPr>
            <p:cNvSpPr/>
            <p:nvPr/>
          </p:nvSpPr>
          <p:spPr>
            <a:xfrm rot="5400000">
              <a:off x="8816414" y="1244500"/>
              <a:ext cx="646331" cy="2315325"/>
            </a:xfrm>
            <a:prstGeom prst="can">
              <a:avLst/>
            </a:prstGeom>
            <a:ln>
              <a:noFill/>
            </a:ln>
            <a:effectLst>
              <a:innerShdw blurRad="279400" dist="165100" dir="10800000">
                <a:schemeClr val="bg2">
                  <a:lumMod val="90000"/>
                  <a:alpha val="67000"/>
                </a:schemeClr>
              </a:innerShdw>
            </a:effectLst>
          </p:spPr>
          <p:style>
            <a:lnRef idx="2">
              <a:schemeClr val="accent4">
                <a:shade val="15000"/>
              </a:schemeClr>
            </a:lnRef>
            <a:fillRef idx="1">
              <a:schemeClr val="accent4"/>
            </a:fillRef>
            <a:effectRef idx="0">
              <a:schemeClr val="accent4"/>
            </a:effectRef>
            <a:fontRef idx="minor">
              <a:schemeClr val="lt1"/>
            </a:fontRef>
          </p:style>
          <p:txBody>
            <a:bodyPr vert="vert270" rtlCol="0" anchor="ctr"/>
            <a:lstStyle/>
            <a:p>
              <a:pPr algn="ctr"/>
              <a:r>
                <a:rPr lang="en-US" sz="1400" b="1" dirty="0" err="1">
                  <a:latin typeface="Segoe UI" panose="020B0502040204020203" pitchFamily="34" charset="0"/>
                  <a:cs typeface="Segoe UI" panose="020B0502040204020203" pitchFamily="34" charset="0"/>
                </a:rPr>
                <a:t>Chờ</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nhận</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kết</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quả</a:t>
              </a:r>
              <a:endParaRPr lang="en-US" sz="1400" b="1" dirty="0">
                <a:latin typeface="Segoe UI" panose="020B0502040204020203" pitchFamily="34" charset="0"/>
                <a:cs typeface="Segoe UI" panose="020B0502040204020203" pitchFamily="34" charset="0"/>
              </a:endParaRPr>
            </a:p>
          </p:txBody>
        </p:sp>
        <p:sp>
          <p:nvSpPr>
            <p:cNvPr id="8" name="Oval 7">
              <a:extLst>
                <a:ext uri="{FF2B5EF4-FFF2-40B4-BE49-F238E27FC236}">
                  <a16:creationId xmlns:a16="http://schemas.microsoft.com/office/drawing/2014/main" id="{087E0EEF-D2C5-73B1-03C3-EB2120365AA0}"/>
                </a:ext>
              </a:extLst>
            </p:cNvPr>
            <p:cNvSpPr/>
            <p:nvPr/>
          </p:nvSpPr>
          <p:spPr>
            <a:xfrm>
              <a:off x="1118927" y="2259956"/>
              <a:ext cx="243840" cy="2438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9" name="Rectangle: Rounded Corners 8">
              <a:extLst>
                <a:ext uri="{FF2B5EF4-FFF2-40B4-BE49-F238E27FC236}">
                  <a16:creationId xmlns:a16="http://schemas.microsoft.com/office/drawing/2014/main" id="{833BE299-57FE-562F-91A4-AE43BEEB2AAB}"/>
                </a:ext>
              </a:extLst>
            </p:cNvPr>
            <p:cNvSpPr/>
            <p:nvPr/>
          </p:nvSpPr>
          <p:spPr>
            <a:xfrm>
              <a:off x="547935" y="1151296"/>
              <a:ext cx="1385824" cy="5090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bg1"/>
                  </a:solidFill>
                  <a:latin typeface="Segoe UI" panose="020B0502040204020203" pitchFamily="34" charset="0"/>
                  <a:cs typeface="Segoe UI" panose="020B0502040204020203" pitchFamily="34" charset="0"/>
                </a:rPr>
                <a:t>Ngày</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tiếp</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nhận</a:t>
              </a:r>
              <a:endParaRPr lang="en-US" sz="1200" b="1" dirty="0">
                <a:solidFill>
                  <a:schemeClr val="bg1"/>
                </a:solidFill>
                <a:latin typeface="Segoe UI" panose="020B0502040204020203" pitchFamily="34" charset="0"/>
                <a:cs typeface="Segoe UI" panose="020B0502040204020203" pitchFamily="34" charset="0"/>
              </a:endParaRPr>
            </a:p>
          </p:txBody>
        </p:sp>
        <p:sp>
          <p:nvSpPr>
            <p:cNvPr id="10" name="Oval 9">
              <a:extLst>
                <a:ext uri="{FF2B5EF4-FFF2-40B4-BE49-F238E27FC236}">
                  <a16:creationId xmlns:a16="http://schemas.microsoft.com/office/drawing/2014/main" id="{0D7CAE1C-8932-792B-1DFF-628C652148FF}"/>
                </a:ext>
              </a:extLst>
            </p:cNvPr>
            <p:cNvSpPr/>
            <p:nvPr/>
          </p:nvSpPr>
          <p:spPr>
            <a:xfrm>
              <a:off x="3218943" y="2259956"/>
              <a:ext cx="243840" cy="2438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11" name="Oval 10">
              <a:extLst>
                <a:ext uri="{FF2B5EF4-FFF2-40B4-BE49-F238E27FC236}">
                  <a16:creationId xmlns:a16="http://schemas.microsoft.com/office/drawing/2014/main" id="{630576CA-1561-7B2E-FDA9-158EFB64FB7B}"/>
                </a:ext>
              </a:extLst>
            </p:cNvPr>
            <p:cNvSpPr/>
            <p:nvPr/>
          </p:nvSpPr>
          <p:spPr>
            <a:xfrm>
              <a:off x="5909735" y="2259956"/>
              <a:ext cx="243840" cy="2438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1A058FFD-B0E1-B2C9-0EC4-F80CD6C9CB54}"/>
                </a:ext>
              </a:extLst>
            </p:cNvPr>
            <p:cNvSpPr/>
            <p:nvPr/>
          </p:nvSpPr>
          <p:spPr>
            <a:xfrm>
              <a:off x="7815001" y="2259956"/>
              <a:ext cx="243840" cy="2438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13" name="Oval 12">
              <a:extLst>
                <a:ext uri="{FF2B5EF4-FFF2-40B4-BE49-F238E27FC236}">
                  <a16:creationId xmlns:a16="http://schemas.microsoft.com/office/drawing/2014/main" id="{4E22A295-244D-EADC-A0DE-56225406B8DF}"/>
                </a:ext>
              </a:extLst>
            </p:cNvPr>
            <p:cNvSpPr/>
            <p:nvPr/>
          </p:nvSpPr>
          <p:spPr>
            <a:xfrm>
              <a:off x="9981621" y="2259956"/>
              <a:ext cx="243840" cy="2438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14" name="Rectangle: Rounded Corners 13">
              <a:extLst>
                <a:ext uri="{FF2B5EF4-FFF2-40B4-BE49-F238E27FC236}">
                  <a16:creationId xmlns:a16="http://schemas.microsoft.com/office/drawing/2014/main" id="{6EC62D6F-91F5-79A3-F233-EEA3D18E2ECC}"/>
                </a:ext>
              </a:extLst>
            </p:cNvPr>
            <p:cNvSpPr/>
            <p:nvPr/>
          </p:nvSpPr>
          <p:spPr>
            <a:xfrm>
              <a:off x="5347073" y="1120816"/>
              <a:ext cx="1385824" cy="5090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bg1"/>
                  </a:solidFill>
                  <a:latin typeface="Segoe UI" panose="020B0502040204020203" pitchFamily="34" charset="0"/>
                  <a:cs typeface="Segoe UI" panose="020B0502040204020203" pitchFamily="34" charset="0"/>
                </a:rPr>
                <a:t>Ngày</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hẹn</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trả</a:t>
              </a:r>
              <a:endParaRPr lang="en-US" sz="1200" b="1" dirty="0">
                <a:solidFill>
                  <a:schemeClr val="bg1"/>
                </a:solidFill>
                <a:latin typeface="Segoe UI" panose="020B0502040204020203" pitchFamily="34" charset="0"/>
                <a:cs typeface="Segoe UI" panose="020B0502040204020203" pitchFamily="34" charset="0"/>
              </a:endParaRPr>
            </a:p>
          </p:txBody>
        </p:sp>
        <p:sp>
          <p:nvSpPr>
            <p:cNvPr id="16" name="Rectangle: Rounded Corners 15">
              <a:extLst>
                <a:ext uri="{FF2B5EF4-FFF2-40B4-BE49-F238E27FC236}">
                  <a16:creationId xmlns:a16="http://schemas.microsoft.com/office/drawing/2014/main" id="{B06543C7-47EE-B819-FD84-47EF09AFF8DA}"/>
                </a:ext>
              </a:extLst>
            </p:cNvPr>
            <p:cNvSpPr/>
            <p:nvPr/>
          </p:nvSpPr>
          <p:spPr>
            <a:xfrm>
              <a:off x="2382411" y="1151296"/>
              <a:ext cx="1902791" cy="5090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bg1"/>
                  </a:solidFill>
                  <a:latin typeface="Segoe UI" panose="020B0502040204020203" pitchFamily="34" charset="0"/>
                  <a:cs typeface="Segoe UI" panose="020B0502040204020203" pitchFamily="34" charset="0"/>
                </a:rPr>
                <a:t>Ngày</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có</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kết</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quả</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sớm</a:t>
              </a:r>
              <a:r>
                <a:rPr lang="en-US" sz="1200" b="1" dirty="0">
                  <a:solidFill>
                    <a:schemeClr val="bg1"/>
                  </a:solidFill>
                  <a:latin typeface="Segoe UI" panose="020B0502040204020203" pitchFamily="34" charset="0"/>
                  <a:cs typeface="Segoe UI" panose="020B0502040204020203" pitchFamily="34" charset="0"/>
                </a:rPr>
                <a:t>)</a:t>
              </a:r>
            </a:p>
          </p:txBody>
        </p:sp>
        <p:sp>
          <p:nvSpPr>
            <p:cNvPr id="17" name="Rectangle: Rounded Corners 16">
              <a:extLst>
                <a:ext uri="{FF2B5EF4-FFF2-40B4-BE49-F238E27FC236}">
                  <a16:creationId xmlns:a16="http://schemas.microsoft.com/office/drawing/2014/main" id="{FB3B96CC-061D-36E1-A24D-E24C342C8AAE}"/>
                </a:ext>
              </a:extLst>
            </p:cNvPr>
            <p:cNvSpPr/>
            <p:nvPr/>
          </p:nvSpPr>
          <p:spPr>
            <a:xfrm>
              <a:off x="9349669" y="1079911"/>
              <a:ext cx="1385824" cy="5090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bg1"/>
                  </a:solidFill>
                  <a:latin typeface="Segoe UI" panose="020B0502040204020203" pitchFamily="34" charset="0"/>
                  <a:cs typeface="Segoe UI" panose="020B0502040204020203" pitchFamily="34" charset="0"/>
                </a:rPr>
                <a:t>Ngày</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trả</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hồ</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sơ</a:t>
              </a:r>
              <a:endParaRPr lang="en-US" sz="1200" b="1" dirty="0">
                <a:solidFill>
                  <a:schemeClr val="bg1"/>
                </a:solidFill>
                <a:latin typeface="Segoe UI" panose="020B0502040204020203" pitchFamily="34" charset="0"/>
                <a:cs typeface="Segoe UI" panose="020B0502040204020203" pitchFamily="34" charset="0"/>
              </a:endParaRPr>
            </a:p>
          </p:txBody>
        </p:sp>
        <p:cxnSp>
          <p:nvCxnSpPr>
            <p:cNvPr id="24" name="Straight Arrow Connector 23">
              <a:extLst>
                <a:ext uri="{FF2B5EF4-FFF2-40B4-BE49-F238E27FC236}">
                  <a16:creationId xmlns:a16="http://schemas.microsoft.com/office/drawing/2014/main" id="{5387C1DE-6BB8-6928-5AA0-BEE239A911A3}"/>
                </a:ext>
              </a:extLst>
            </p:cNvPr>
            <p:cNvCxnSpPr>
              <a:cxnSpLocks/>
              <a:stCxn id="9" idx="2"/>
              <a:endCxn id="8" idx="0"/>
            </p:cNvCxnSpPr>
            <p:nvPr/>
          </p:nvCxnSpPr>
          <p:spPr>
            <a:xfrm>
              <a:off x="1240847" y="1660312"/>
              <a:ext cx="0" cy="599644"/>
            </a:xfrm>
            <a:prstGeom prst="straightConnector1">
              <a:avLst/>
            </a:prstGeom>
            <a:ln w="38100">
              <a:solidFill>
                <a:srgbClr val="20386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BCAA795-C503-BBD4-78BD-C0EDBB46C0FE}"/>
                </a:ext>
              </a:extLst>
            </p:cNvPr>
            <p:cNvCxnSpPr>
              <a:cxnSpLocks/>
              <a:stCxn id="14" idx="2"/>
            </p:cNvCxnSpPr>
            <p:nvPr/>
          </p:nvCxnSpPr>
          <p:spPr>
            <a:xfrm>
              <a:off x="6039985" y="1629832"/>
              <a:ext cx="0" cy="674245"/>
            </a:xfrm>
            <a:prstGeom prst="straightConnector1">
              <a:avLst/>
            </a:prstGeom>
            <a:ln w="38100">
              <a:solidFill>
                <a:srgbClr val="20386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817A751-19A4-D811-F49E-BA20EA9132C7}"/>
                </a:ext>
              </a:extLst>
            </p:cNvPr>
            <p:cNvCxnSpPr>
              <a:cxnSpLocks/>
            </p:cNvCxnSpPr>
            <p:nvPr/>
          </p:nvCxnSpPr>
          <p:spPr>
            <a:xfrm>
              <a:off x="10103541" y="1585711"/>
              <a:ext cx="0" cy="674245"/>
            </a:xfrm>
            <a:prstGeom prst="straightConnector1">
              <a:avLst/>
            </a:prstGeom>
            <a:ln w="38100">
              <a:solidFill>
                <a:srgbClr val="20386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956F1BA-7ED6-C279-F0F7-9202B19B4B36}"/>
                </a:ext>
              </a:extLst>
            </p:cNvPr>
            <p:cNvCxnSpPr>
              <a:cxnSpLocks/>
            </p:cNvCxnSpPr>
            <p:nvPr/>
          </p:nvCxnSpPr>
          <p:spPr>
            <a:xfrm>
              <a:off x="3333807" y="1663775"/>
              <a:ext cx="0" cy="630124"/>
            </a:xfrm>
            <a:prstGeom prst="straightConnector1">
              <a:avLst/>
            </a:prstGeom>
            <a:ln w="381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27039C3F-5FA4-80E7-3A78-30C312FF4738}"/>
                </a:ext>
              </a:extLst>
            </p:cNvPr>
            <p:cNvSpPr/>
            <p:nvPr/>
          </p:nvSpPr>
          <p:spPr>
            <a:xfrm>
              <a:off x="7030027" y="1120816"/>
              <a:ext cx="1863139" cy="5090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bg1"/>
                  </a:solidFill>
                  <a:latin typeface="Segoe UI" panose="020B0502040204020203" pitchFamily="34" charset="0"/>
                  <a:cs typeface="Segoe UI" panose="020B0502040204020203" pitchFamily="34" charset="0"/>
                </a:rPr>
                <a:t>Ngày</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có</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kết</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quả</a:t>
              </a:r>
              <a:r>
                <a:rPr lang="en-US" sz="1200" b="1" dirty="0">
                  <a:solidFill>
                    <a:schemeClr val="bg1"/>
                  </a:solidFill>
                  <a:latin typeface="Segoe UI" panose="020B0502040204020203" pitchFamily="34" charset="0"/>
                  <a:cs typeface="Segoe UI" panose="020B0502040204020203" pitchFamily="34" charset="0"/>
                </a:rPr>
                <a:t> (</a:t>
              </a:r>
              <a:r>
                <a:rPr lang="en-US" sz="1200" b="1" dirty="0" err="1">
                  <a:solidFill>
                    <a:schemeClr val="bg1"/>
                  </a:solidFill>
                  <a:latin typeface="Segoe UI" panose="020B0502040204020203" pitchFamily="34" charset="0"/>
                  <a:cs typeface="Segoe UI" panose="020B0502040204020203" pitchFamily="34" charset="0"/>
                </a:rPr>
                <a:t>trễ</a:t>
              </a:r>
              <a:r>
                <a:rPr lang="en-US" sz="1200" b="1" dirty="0">
                  <a:solidFill>
                    <a:schemeClr val="bg1"/>
                  </a:solidFill>
                  <a:latin typeface="Segoe UI" panose="020B0502040204020203" pitchFamily="34" charset="0"/>
                  <a:cs typeface="Segoe UI" panose="020B0502040204020203" pitchFamily="34" charset="0"/>
                </a:rPr>
                <a:t>)</a:t>
              </a:r>
            </a:p>
          </p:txBody>
        </p:sp>
        <p:cxnSp>
          <p:nvCxnSpPr>
            <p:cNvPr id="36" name="Straight Arrow Connector 35">
              <a:extLst>
                <a:ext uri="{FF2B5EF4-FFF2-40B4-BE49-F238E27FC236}">
                  <a16:creationId xmlns:a16="http://schemas.microsoft.com/office/drawing/2014/main" id="{8502D3F5-417E-C0EF-840B-6A36A60F8872}"/>
                </a:ext>
              </a:extLst>
            </p:cNvPr>
            <p:cNvCxnSpPr>
              <a:cxnSpLocks/>
            </p:cNvCxnSpPr>
            <p:nvPr/>
          </p:nvCxnSpPr>
          <p:spPr>
            <a:xfrm>
              <a:off x="7920958" y="1629833"/>
              <a:ext cx="0" cy="630124"/>
            </a:xfrm>
            <a:prstGeom prst="straightConnector1">
              <a:avLst/>
            </a:prstGeom>
            <a:ln w="38100">
              <a:solidFill>
                <a:srgbClr val="203864"/>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Rounded Rectangle 7">
            <a:extLst>
              <a:ext uri="{FF2B5EF4-FFF2-40B4-BE49-F238E27FC236}">
                <a16:creationId xmlns:a16="http://schemas.microsoft.com/office/drawing/2014/main" id="{E7CB0073-D544-6DDF-3347-2178A59CB6DF}"/>
              </a:ext>
            </a:extLst>
          </p:cNvPr>
          <p:cNvSpPr/>
          <p:nvPr/>
        </p:nvSpPr>
        <p:spPr>
          <a:xfrm>
            <a:off x="1104285" y="2969290"/>
            <a:ext cx="4778356" cy="1904929"/>
          </a:xfrm>
          <a:prstGeom prst="roundRect">
            <a:avLst>
              <a:gd name="adj" fmla="val 619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khoảng</a:t>
            </a:r>
            <a:r>
              <a:rPr lang="en-US" sz="1400" dirty="0">
                <a:latin typeface="Segoe UI" panose="020B0502040204020203" pitchFamily="34" charset="0"/>
                <a:cs typeface="Segoe UI" panose="020B0502040204020203" pitchFamily="34" charset="0"/>
              </a:rPr>
              <a:t> 37.077 </a:t>
            </a:r>
            <a:r>
              <a:rPr lang="en-US" sz="1400" dirty="0" err="1">
                <a:latin typeface="Segoe UI" panose="020B0502040204020203" pitchFamily="34" charset="0"/>
                <a:cs typeface="Segoe UI" panose="020B0502040204020203" pitchFamily="34" charset="0"/>
              </a:rPr>
              <a:t>hồ</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sơ</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chiếm</a:t>
            </a:r>
            <a:r>
              <a:rPr lang="en-US" sz="1400" dirty="0">
                <a:latin typeface="Segoe UI" panose="020B0502040204020203" pitchFamily="34" charset="0"/>
                <a:cs typeface="Segoe UI" panose="020B0502040204020203" pitchFamily="34" charset="0"/>
              </a:rPr>
              <a:t> </a:t>
            </a:r>
            <a:r>
              <a:rPr lang="en-US" sz="1400" b="1" dirty="0">
                <a:solidFill>
                  <a:srgbClr val="FF0000"/>
                </a:solidFill>
                <a:latin typeface="Segoe UI" panose="020B0502040204020203" pitchFamily="34" charset="0"/>
                <a:cs typeface="Segoe UI" panose="020B0502040204020203" pitchFamily="34" charset="0"/>
              </a:rPr>
              <a:t>10,5 %</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xử</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lý</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sớm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hơn</a:t>
            </a:r>
            <a:r>
              <a:rPr lang="en-US" sz="1400" dirty="0">
                <a:latin typeface="Segoe UI" panose="020B0502040204020203" pitchFamily="34" charset="0"/>
                <a:cs typeface="Segoe UI" panose="020B0502040204020203" pitchFamily="34" charset="0"/>
              </a:rPr>
              <a:t> </a:t>
            </a:r>
            <a:r>
              <a:rPr lang="en-US" sz="1400" b="1" dirty="0">
                <a:highlight>
                  <a:srgbClr val="FE5900"/>
                </a:highlight>
                <a:latin typeface="Segoe UI" panose="020B0502040204020203" pitchFamily="34" charset="0"/>
                <a:cs typeface="Segoe UI" panose="020B0502040204020203" pitchFamily="34" charset="0"/>
              </a:rPr>
              <a:t>50%</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lượng</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xử</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lý</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theo</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quy</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định</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v"/>
            </a:pP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khoảng</a:t>
            </a:r>
            <a:r>
              <a:rPr lang="en-US" sz="1400" dirty="0">
                <a:latin typeface="Segoe UI" panose="020B0502040204020203" pitchFamily="34" charset="0"/>
                <a:cs typeface="Segoe UI" panose="020B0502040204020203" pitchFamily="34" charset="0"/>
              </a:rPr>
              <a:t> 15.686 </a:t>
            </a:r>
            <a:r>
              <a:rPr lang="en-US" sz="1400" dirty="0" err="1">
                <a:latin typeface="Segoe UI" panose="020B0502040204020203" pitchFamily="34" charset="0"/>
                <a:cs typeface="Segoe UI" panose="020B0502040204020203" pitchFamily="34" charset="0"/>
              </a:rPr>
              <a:t>hồ</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sơ</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chiếm</a:t>
            </a:r>
            <a:r>
              <a:rPr lang="en-US" sz="1400" dirty="0">
                <a:latin typeface="Segoe UI" panose="020B0502040204020203" pitchFamily="34" charset="0"/>
                <a:cs typeface="Segoe UI" panose="020B0502040204020203" pitchFamily="34" charset="0"/>
              </a:rPr>
              <a:t> </a:t>
            </a:r>
            <a:r>
              <a:rPr lang="en-US" sz="1400" b="1" dirty="0">
                <a:solidFill>
                  <a:srgbClr val="FF0000"/>
                </a:solidFill>
                <a:latin typeface="Segoe UI" panose="020B0502040204020203" pitchFamily="34" charset="0"/>
                <a:cs typeface="Segoe UI" panose="020B0502040204020203" pitchFamily="34" charset="0"/>
              </a:rPr>
              <a:t>4,4 %</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xử</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lý</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sớm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hơn</a:t>
            </a:r>
            <a:r>
              <a:rPr lang="en-US" sz="1400" dirty="0">
                <a:latin typeface="Segoe UI" panose="020B0502040204020203" pitchFamily="34" charset="0"/>
                <a:cs typeface="Segoe UI" panose="020B0502040204020203" pitchFamily="34" charset="0"/>
              </a:rPr>
              <a:t> </a:t>
            </a:r>
            <a:r>
              <a:rPr lang="en-US" sz="1400" b="1" dirty="0">
                <a:highlight>
                  <a:srgbClr val="FE5900"/>
                </a:highlight>
                <a:latin typeface="Segoe UI" panose="020B0502040204020203" pitchFamily="34" charset="0"/>
                <a:cs typeface="Segoe UI" panose="020B0502040204020203" pitchFamily="34" charset="0"/>
              </a:rPr>
              <a:t>80% </a:t>
            </a:r>
            <a:r>
              <a:rPr lang="en-US" sz="1400" dirty="0" err="1">
                <a:latin typeface="Segoe UI" panose="020B0502040204020203" pitchFamily="34" charset="0"/>
                <a:cs typeface="Segoe UI" panose="020B0502040204020203" pitchFamily="34" charset="0"/>
              </a:rPr>
              <a:t>lượng</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xử</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lý</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theo</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quy</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định</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v"/>
            </a:pP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khoảng</a:t>
            </a:r>
            <a:r>
              <a:rPr lang="en-US" sz="1400" dirty="0">
                <a:latin typeface="Segoe UI" panose="020B0502040204020203" pitchFamily="34" charset="0"/>
                <a:cs typeface="Segoe UI" panose="020B0502040204020203" pitchFamily="34" charset="0"/>
              </a:rPr>
              <a:t> 9.792 </a:t>
            </a:r>
            <a:r>
              <a:rPr lang="en-US" sz="1400" dirty="0" err="1">
                <a:latin typeface="Segoe UI" panose="020B0502040204020203" pitchFamily="34" charset="0"/>
                <a:cs typeface="Segoe UI" panose="020B0502040204020203" pitchFamily="34" charset="0"/>
              </a:rPr>
              <a:t>hồ</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sơ</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chiếm</a:t>
            </a:r>
            <a:r>
              <a:rPr lang="en-US" sz="1400" dirty="0">
                <a:latin typeface="Segoe UI" panose="020B0502040204020203" pitchFamily="34" charset="0"/>
                <a:cs typeface="Segoe UI" panose="020B0502040204020203" pitchFamily="34" charset="0"/>
              </a:rPr>
              <a:t> </a:t>
            </a:r>
            <a:r>
              <a:rPr lang="en-US" sz="1400" b="1" dirty="0">
                <a:solidFill>
                  <a:srgbClr val="FF0000"/>
                </a:solidFill>
                <a:latin typeface="Segoe UI" panose="020B0502040204020203" pitchFamily="34" charset="0"/>
                <a:cs typeface="Segoe UI" panose="020B0502040204020203" pitchFamily="34" charset="0"/>
              </a:rPr>
              <a:t>2,7 %</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xử</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lý</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sớm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hơn</a:t>
            </a:r>
            <a:r>
              <a:rPr lang="en-US" sz="1400" dirty="0">
                <a:latin typeface="Segoe UI" panose="020B0502040204020203" pitchFamily="34" charset="0"/>
                <a:cs typeface="Segoe UI" panose="020B0502040204020203" pitchFamily="34" charset="0"/>
              </a:rPr>
              <a:t> </a:t>
            </a:r>
            <a:r>
              <a:rPr lang="en-US" sz="1400" b="1" dirty="0">
                <a:highlight>
                  <a:srgbClr val="FE5900"/>
                </a:highlight>
                <a:latin typeface="Segoe UI" panose="020B0502040204020203" pitchFamily="34" charset="0"/>
                <a:cs typeface="Segoe UI" panose="020B0502040204020203" pitchFamily="34" charset="0"/>
              </a:rPr>
              <a:t>95% </a:t>
            </a:r>
            <a:r>
              <a:rPr lang="en-US" sz="1400" dirty="0" err="1">
                <a:latin typeface="Segoe UI" panose="020B0502040204020203" pitchFamily="34" charset="0"/>
                <a:cs typeface="Segoe UI" panose="020B0502040204020203" pitchFamily="34" charset="0"/>
              </a:rPr>
              <a:t>lượng</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xử</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lý</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theo</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quy</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định</a:t>
            </a:r>
            <a:endParaRPr lang="en-US" sz="1400" dirty="0">
              <a:latin typeface="Segoe UI" panose="020B0502040204020203" pitchFamily="34" charset="0"/>
              <a:cs typeface="Segoe UI" panose="020B0502040204020203" pitchFamily="34" charset="0"/>
            </a:endParaRPr>
          </a:p>
        </p:txBody>
      </p:sp>
      <p:sp>
        <p:nvSpPr>
          <p:cNvPr id="43" name="Rounded Rectangle 7">
            <a:extLst>
              <a:ext uri="{FF2B5EF4-FFF2-40B4-BE49-F238E27FC236}">
                <a16:creationId xmlns:a16="http://schemas.microsoft.com/office/drawing/2014/main" id="{3D13FA9A-916A-071A-9B65-326AF57333A2}"/>
              </a:ext>
            </a:extLst>
          </p:cNvPr>
          <p:cNvSpPr/>
          <p:nvPr/>
        </p:nvSpPr>
        <p:spPr>
          <a:xfrm>
            <a:off x="1118928" y="5228168"/>
            <a:ext cx="4763714" cy="1335192"/>
          </a:xfrm>
          <a:prstGeom prst="roundRect">
            <a:avLst>
              <a:gd name="adj" fmla="val 61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v"/>
            </a:pPr>
            <a:r>
              <a:rPr lang="vi-VN" sz="1200" dirty="0">
                <a:latin typeface="Segoe UI" panose="020B0502040204020203" pitchFamily="34" charset="0"/>
                <a:cs typeface="Segoe UI" panose="020B0502040204020203" pitchFamily="34" charset="0"/>
              </a:rPr>
              <a:t>Khuyến nghị cắt giảm thời gian, tái cấu trúc quy trình xử lý các </a:t>
            </a:r>
            <a:r>
              <a:rPr lang="vi-VN" sz="1200" dirty="0" err="1">
                <a:latin typeface="Segoe UI" panose="020B0502040204020203" pitchFamily="34" charset="0"/>
                <a:cs typeface="Segoe UI" panose="020B0502040204020203" pitchFamily="34" charset="0"/>
              </a:rPr>
              <a:t>tthc</a:t>
            </a:r>
            <a:r>
              <a:rPr lang="vi-VN" sz="1200" dirty="0">
                <a:latin typeface="Segoe UI" panose="020B0502040204020203" pitchFamily="34" charset="0"/>
                <a:cs typeface="Segoe UI" panose="020B0502040204020203" pitchFamily="34" charset="0"/>
              </a:rPr>
              <a:t> có thời gian xử lý sớm hơn 80% lượng thời gian xử lý theo quy định</a:t>
            </a:r>
          </a:p>
          <a:p>
            <a:pPr marL="285750" indent="-285750">
              <a:buFont typeface="Wingdings" panose="05000000000000000000" pitchFamily="2" charset="2"/>
              <a:buChar char="v"/>
            </a:pPr>
            <a:r>
              <a:rPr lang="vi-VN" sz="1200" dirty="0">
                <a:latin typeface="Segoe UI" panose="020B0502040204020203" pitchFamily="34" charset="0"/>
                <a:cs typeface="Segoe UI" panose="020B0502040204020203" pitchFamily="34" charset="0"/>
              </a:rPr>
              <a:t>Hệ thống đưa ra danh sách các </a:t>
            </a:r>
            <a:r>
              <a:rPr lang="vi-VN" sz="1200" dirty="0" err="1">
                <a:latin typeface="Segoe UI" panose="020B0502040204020203" pitchFamily="34" charset="0"/>
                <a:cs typeface="Segoe UI" panose="020B0502040204020203" pitchFamily="34" charset="0"/>
              </a:rPr>
              <a:t>tthc</a:t>
            </a:r>
            <a:r>
              <a:rPr lang="vi-VN" sz="1200" dirty="0">
                <a:latin typeface="Segoe UI" panose="020B0502040204020203" pitchFamily="34" charset="0"/>
                <a:cs typeface="Segoe UI" panose="020B0502040204020203" pitchFamily="34" charset="0"/>
              </a:rPr>
              <a:t> và phân tích đặc điểm của các TTHC này để Ban chỉ đạo cải cách TTHC của tỉnh chỉ đạo thực hiện</a:t>
            </a:r>
          </a:p>
        </p:txBody>
      </p:sp>
      <p:sp>
        <p:nvSpPr>
          <p:cNvPr id="44" name="Rounded Rectangle 7">
            <a:extLst>
              <a:ext uri="{FF2B5EF4-FFF2-40B4-BE49-F238E27FC236}">
                <a16:creationId xmlns:a16="http://schemas.microsoft.com/office/drawing/2014/main" id="{4BFCAD6B-B0F3-8DF5-2544-020EC3378801}"/>
              </a:ext>
            </a:extLst>
          </p:cNvPr>
          <p:cNvSpPr/>
          <p:nvPr/>
        </p:nvSpPr>
        <p:spPr>
          <a:xfrm>
            <a:off x="6397308" y="2976639"/>
            <a:ext cx="4484051" cy="1904929"/>
          </a:xfrm>
          <a:prstGeom prst="roundRect">
            <a:avLst>
              <a:gd name="adj" fmla="val 619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khoảng</a:t>
            </a:r>
            <a:r>
              <a:rPr lang="en-US" sz="1400" dirty="0">
                <a:latin typeface="Segoe UI" panose="020B0502040204020203" pitchFamily="34" charset="0"/>
                <a:cs typeface="Segoe UI" panose="020B0502040204020203" pitchFamily="34" charset="0"/>
              </a:rPr>
              <a:t> 34.523 </a:t>
            </a:r>
            <a:r>
              <a:rPr lang="en-US" sz="1400" dirty="0" err="1">
                <a:latin typeface="Segoe UI" panose="020B0502040204020203" pitchFamily="34" charset="0"/>
                <a:cs typeface="Segoe UI" panose="020B0502040204020203" pitchFamily="34" charset="0"/>
              </a:rPr>
              <a:t>hồ</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sơ</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chiếm</a:t>
            </a:r>
            <a:r>
              <a:rPr lang="en-US" sz="1400" dirty="0">
                <a:latin typeface="Segoe UI" panose="020B0502040204020203" pitchFamily="34" charset="0"/>
                <a:cs typeface="Segoe UI" panose="020B0502040204020203" pitchFamily="34" charset="0"/>
              </a:rPr>
              <a:t> </a:t>
            </a:r>
            <a:r>
              <a:rPr lang="en-US" sz="1400" b="1" dirty="0">
                <a:solidFill>
                  <a:srgbClr val="FF0000"/>
                </a:solidFill>
                <a:latin typeface="Segoe UI" panose="020B0502040204020203" pitchFamily="34" charset="0"/>
                <a:cs typeface="Segoe UI" panose="020B0502040204020203" pitchFamily="34" charset="0"/>
              </a:rPr>
              <a:t>9,7 %</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chờ</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nhận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kết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quả</a:t>
            </a:r>
            <a:r>
              <a:rPr lang="en-US" sz="1400" dirty="0">
                <a:latin typeface="Segoe UI" panose="020B0502040204020203" pitchFamily="34" charset="0"/>
                <a:cs typeface="Segoe UI" panose="020B0502040204020203" pitchFamily="34" charset="0"/>
              </a:rPr>
              <a:t> </a:t>
            </a:r>
            <a:r>
              <a:rPr lang="en-US" sz="1400" dirty="0" err="1">
                <a:highlight>
                  <a:srgbClr val="FE5900"/>
                </a:highlight>
                <a:latin typeface="Segoe UI" panose="020B0502040204020203" pitchFamily="34" charset="0"/>
                <a:cs typeface="Segoe UI" panose="020B0502040204020203" pitchFamily="34" charset="0"/>
              </a:rPr>
              <a:t>lớn</a:t>
            </a:r>
            <a:r>
              <a:rPr lang="en-US" sz="1400" dirty="0">
                <a:highlight>
                  <a:srgbClr val="FE5900"/>
                </a:highlight>
                <a:latin typeface="Segoe UI" panose="020B0502040204020203" pitchFamily="34" charset="0"/>
                <a:cs typeface="Segoe UI" panose="020B0502040204020203" pitchFamily="34" charset="0"/>
              </a:rPr>
              <a:t> </a:t>
            </a:r>
            <a:r>
              <a:rPr lang="en-US" sz="1400" dirty="0" err="1">
                <a:highlight>
                  <a:srgbClr val="FE5900"/>
                </a:highlight>
                <a:latin typeface="Segoe UI" panose="020B0502040204020203" pitchFamily="34" charset="0"/>
                <a:cs typeface="Segoe UI" panose="020B0502040204020203" pitchFamily="34" charset="0"/>
              </a:rPr>
              <a:t>hơn</a:t>
            </a:r>
            <a:r>
              <a:rPr lang="en-US" sz="1400" dirty="0">
                <a:highlight>
                  <a:srgbClr val="FE5900"/>
                </a:highlight>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xử</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lý</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hồ</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sơ</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v"/>
            </a:pP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khoảng</a:t>
            </a:r>
            <a:r>
              <a:rPr lang="en-US" sz="1400" dirty="0">
                <a:latin typeface="Segoe UI" panose="020B0502040204020203" pitchFamily="34" charset="0"/>
                <a:cs typeface="Segoe UI" panose="020B0502040204020203" pitchFamily="34" charset="0"/>
              </a:rPr>
              <a:t> 22.870 </a:t>
            </a:r>
            <a:r>
              <a:rPr lang="en-US" sz="1400" dirty="0" err="1">
                <a:latin typeface="Segoe UI" panose="020B0502040204020203" pitchFamily="34" charset="0"/>
                <a:cs typeface="Segoe UI" panose="020B0502040204020203" pitchFamily="34" charset="0"/>
              </a:rPr>
              <a:t>hồ</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sơ</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chiếm</a:t>
            </a:r>
            <a:r>
              <a:rPr lang="en-US" sz="1400" dirty="0">
                <a:latin typeface="Segoe UI" panose="020B0502040204020203" pitchFamily="34" charset="0"/>
                <a:cs typeface="Segoe UI" panose="020B0502040204020203" pitchFamily="34" charset="0"/>
              </a:rPr>
              <a:t> </a:t>
            </a:r>
            <a:r>
              <a:rPr lang="en-US" sz="1400" b="1" dirty="0">
                <a:solidFill>
                  <a:srgbClr val="FF0000"/>
                </a:solidFill>
                <a:latin typeface="Segoe UI" panose="020B0502040204020203" pitchFamily="34" charset="0"/>
                <a:cs typeface="Segoe UI" panose="020B0502040204020203" pitchFamily="34" charset="0"/>
              </a:rPr>
              <a:t>6,45 %</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chờ</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nhận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kết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quả</a:t>
            </a:r>
            <a:r>
              <a:rPr lang="en-US" sz="1400" dirty="0">
                <a:latin typeface="Segoe UI" panose="020B0502040204020203" pitchFamily="34" charset="0"/>
                <a:cs typeface="Segoe UI" panose="020B0502040204020203" pitchFamily="34" charset="0"/>
              </a:rPr>
              <a:t> </a:t>
            </a:r>
            <a:r>
              <a:rPr lang="en-US" sz="1400" dirty="0" err="1">
                <a:highlight>
                  <a:srgbClr val="FE5900"/>
                </a:highlight>
                <a:latin typeface="Segoe UI" panose="020B0502040204020203" pitchFamily="34" charset="0"/>
                <a:cs typeface="Segoe UI" panose="020B0502040204020203" pitchFamily="34" charset="0"/>
              </a:rPr>
              <a:t>lớn</a:t>
            </a:r>
            <a:r>
              <a:rPr lang="en-US" sz="1400" dirty="0">
                <a:highlight>
                  <a:srgbClr val="FE5900"/>
                </a:highlight>
                <a:latin typeface="Segoe UI" panose="020B0502040204020203" pitchFamily="34" charset="0"/>
                <a:cs typeface="Segoe UI" panose="020B0502040204020203" pitchFamily="34" charset="0"/>
              </a:rPr>
              <a:t> </a:t>
            </a:r>
            <a:r>
              <a:rPr lang="en-US" sz="1400" dirty="0" err="1">
                <a:highlight>
                  <a:srgbClr val="FE5900"/>
                </a:highlight>
                <a:latin typeface="Segoe UI" panose="020B0502040204020203" pitchFamily="34" charset="0"/>
                <a:cs typeface="Segoe UI" panose="020B0502040204020203" pitchFamily="34" charset="0"/>
              </a:rPr>
              <a:t>hơn</a:t>
            </a:r>
            <a:r>
              <a:rPr lang="en-US" sz="1400" dirty="0">
                <a:highlight>
                  <a:srgbClr val="FE5900"/>
                </a:highlight>
                <a:latin typeface="Segoe UI" panose="020B0502040204020203" pitchFamily="34" charset="0"/>
                <a:cs typeface="Segoe UI" panose="020B0502040204020203" pitchFamily="34" charset="0"/>
              </a:rPr>
              <a:t> 1,5 </a:t>
            </a:r>
            <a:r>
              <a:rPr lang="en-US" sz="1400" dirty="0" err="1">
                <a:highlight>
                  <a:srgbClr val="FE5900"/>
                </a:highlight>
                <a:latin typeface="Segoe UI" panose="020B0502040204020203" pitchFamily="34" charset="0"/>
                <a:cs typeface="Segoe UI" panose="020B0502040204020203" pitchFamily="34" charset="0"/>
              </a:rPr>
              <a:t>lần</a:t>
            </a:r>
            <a:r>
              <a:rPr lang="en-US" sz="1400" dirty="0">
                <a:highlight>
                  <a:srgbClr val="FE5900"/>
                </a:highlight>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xử</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lý</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hồ</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sơ</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v"/>
            </a:pP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khoảng</a:t>
            </a:r>
            <a:r>
              <a:rPr lang="en-US" sz="1400" dirty="0">
                <a:latin typeface="Segoe UI" panose="020B0502040204020203" pitchFamily="34" charset="0"/>
                <a:cs typeface="Segoe UI" panose="020B0502040204020203" pitchFamily="34" charset="0"/>
              </a:rPr>
              <a:t> 37.853 </a:t>
            </a:r>
            <a:r>
              <a:rPr lang="en-US" sz="1400" dirty="0" err="1">
                <a:latin typeface="Segoe UI" panose="020B0502040204020203" pitchFamily="34" charset="0"/>
                <a:cs typeface="Segoe UI" panose="020B0502040204020203" pitchFamily="34" charset="0"/>
              </a:rPr>
              <a:t>hồ</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sơ</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chiếm</a:t>
            </a:r>
            <a:r>
              <a:rPr lang="en-US" sz="1400" dirty="0">
                <a:latin typeface="Segoe UI" panose="020B0502040204020203" pitchFamily="34" charset="0"/>
                <a:cs typeface="Segoe UI" panose="020B0502040204020203" pitchFamily="34" charset="0"/>
              </a:rPr>
              <a:t> </a:t>
            </a:r>
            <a:r>
              <a:rPr lang="en-US" sz="1400" b="1" dirty="0">
                <a:solidFill>
                  <a:srgbClr val="FF0000"/>
                </a:solidFill>
                <a:latin typeface="Segoe UI" panose="020B0502040204020203" pitchFamily="34" charset="0"/>
                <a:cs typeface="Segoe UI" panose="020B0502040204020203" pitchFamily="34" charset="0"/>
              </a:rPr>
              <a:t>10,7 %</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có</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thời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gian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chờ</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nhận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kết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quả</a:t>
            </a:r>
            <a:r>
              <a:rPr lang="en-US" sz="1400" dirty="0">
                <a:latin typeface="Segoe UI" panose="020B0502040204020203" pitchFamily="34" charset="0"/>
                <a:cs typeface="Segoe UI" panose="020B0502040204020203" pitchFamily="34" charset="0"/>
              </a:rPr>
              <a:t> </a:t>
            </a:r>
            <a:r>
              <a:rPr lang="en-US" sz="1400" dirty="0" err="1">
                <a:highlight>
                  <a:srgbClr val="FE5900"/>
                </a:highlight>
                <a:latin typeface="Segoe UI" panose="020B0502040204020203" pitchFamily="34" charset="0"/>
                <a:cs typeface="Segoe UI" panose="020B0502040204020203" pitchFamily="34" charset="0"/>
              </a:rPr>
              <a:t>kéo</a:t>
            </a:r>
            <a:r>
              <a:rPr lang="en-US" sz="1400" dirty="0">
                <a:highlight>
                  <a:srgbClr val="FE5900"/>
                </a:highlight>
                <a:latin typeface="Segoe UI" panose="020B0502040204020203" pitchFamily="34" charset="0"/>
                <a:cs typeface="Segoe UI" panose="020B0502040204020203" pitchFamily="34" charset="0"/>
              </a:rPr>
              <a:t> </a:t>
            </a:r>
            <a:r>
              <a:rPr lang="en-US" sz="1400" dirty="0" err="1">
                <a:highlight>
                  <a:srgbClr val="FE5900"/>
                </a:highlight>
                <a:latin typeface="Segoe UI" panose="020B0502040204020203" pitchFamily="34" charset="0"/>
                <a:cs typeface="Segoe UI" panose="020B0502040204020203" pitchFamily="34" charset="0"/>
              </a:rPr>
              <a:t>dài</a:t>
            </a:r>
            <a:r>
              <a:rPr lang="en-US" sz="1400" dirty="0">
                <a:highlight>
                  <a:srgbClr val="FE5900"/>
                </a:highlight>
                <a:latin typeface="Segoe UI" panose="020B0502040204020203" pitchFamily="34" charset="0"/>
                <a:cs typeface="Segoe UI" panose="020B0502040204020203" pitchFamily="34" charset="0"/>
              </a:rPr>
              <a:t> </a:t>
            </a:r>
            <a:r>
              <a:rPr lang="en-US" sz="1400" dirty="0" err="1">
                <a:highlight>
                  <a:srgbClr val="FE5900"/>
                </a:highlight>
                <a:latin typeface="Segoe UI" panose="020B0502040204020203" pitchFamily="34" charset="0"/>
                <a:cs typeface="Segoe UI" panose="020B0502040204020203" pitchFamily="34" charset="0"/>
              </a:rPr>
              <a:t>hơn</a:t>
            </a:r>
            <a:r>
              <a:rPr lang="en-US" sz="1400" dirty="0">
                <a:highlight>
                  <a:srgbClr val="FE5900"/>
                </a:highlight>
                <a:latin typeface="Segoe UI" panose="020B0502040204020203" pitchFamily="34" charset="0"/>
                <a:cs typeface="Segoe UI" panose="020B0502040204020203" pitchFamily="34" charset="0"/>
              </a:rPr>
              <a:t> 05 </a:t>
            </a:r>
            <a:r>
              <a:rPr lang="en-US" sz="1400" dirty="0" err="1">
                <a:highlight>
                  <a:srgbClr val="FE5900"/>
                </a:highlight>
                <a:latin typeface="Segoe UI" panose="020B0502040204020203" pitchFamily="34" charset="0"/>
                <a:cs typeface="Segoe UI" panose="020B0502040204020203" pitchFamily="34" charset="0"/>
              </a:rPr>
              <a:t>ngày</a:t>
            </a:r>
            <a:endParaRPr lang="en-US" sz="1400" dirty="0">
              <a:highlight>
                <a:srgbClr val="FE5900"/>
              </a:highlight>
              <a:latin typeface="Segoe UI" panose="020B0502040204020203" pitchFamily="34" charset="0"/>
              <a:cs typeface="Segoe UI" panose="020B0502040204020203" pitchFamily="34" charset="0"/>
            </a:endParaRPr>
          </a:p>
        </p:txBody>
      </p:sp>
      <p:sp>
        <p:nvSpPr>
          <p:cNvPr id="45" name="Rounded Rectangle 7">
            <a:extLst>
              <a:ext uri="{FF2B5EF4-FFF2-40B4-BE49-F238E27FC236}">
                <a16:creationId xmlns:a16="http://schemas.microsoft.com/office/drawing/2014/main" id="{2FBA916F-C8FC-CB5B-29E3-66CEEA65429F}"/>
              </a:ext>
            </a:extLst>
          </p:cNvPr>
          <p:cNvSpPr/>
          <p:nvPr/>
        </p:nvSpPr>
        <p:spPr>
          <a:xfrm>
            <a:off x="6411951" y="5235516"/>
            <a:ext cx="4469408" cy="1327843"/>
          </a:xfrm>
          <a:prstGeom prst="roundRect">
            <a:avLst>
              <a:gd name="adj" fmla="val 61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v"/>
            </a:pPr>
            <a:r>
              <a:rPr lang="en-US" sz="1200" dirty="0" err="1">
                <a:latin typeface="Segoe UI" panose="020B0502040204020203" pitchFamily="34" charset="0"/>
                <a:cs typeface="Segoe UI" panose="020B0502040204020203" pitchFamily="34" charset="0"/>
              </a:rPr>
              <a:t>Khuyến</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nghị</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nghiên</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cứu</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trả</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kết</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quả</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điện</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tử</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các</a:t>
            </a:r>
            <a:r>
              <a:rPr lang="en-US" sz="1200" dirty="0">
                <a:latin typeface="Segoe UI" panose="020B0502040204020203" pitchFamily="34" charset="0"/>
                <a:cs typeface="Segoe UI" panose="020B0502040204020203" pitchFamily="34" charset="0"/>
              </a:rPr>
              <a:t> TTHC</a:t>
            </a:r>
          </a:p>
          <a:p>
            <a:pPr marL="285750" indent="-285750">
              <a:buFont typeface="Wingdings" panose="05000000000000000000" pitchFamily="2" charset="2"/>
              <a:buChar char="v"/>
            </a:pPr>
            <a:r>
              <a:rPr lang="en-US" sz="1200" dirty="0" err="1">
                <a:latin typeface="Segoe UI" panose="020B0502040204020203" pitchFamily="34" charset="0"/>
                <a:cs typeface="Segoe UI" panose="020B0502040204020203" pitchFamily="34" charset="0"/>
              </a:rPr>
              <a:t>Cải</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tiến</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các</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phương</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thức</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trả</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kết</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quả</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như</a:t>
            </a:r>
            <a:r>
              <a:rPr lang="en-US" sz="1200" dirty="0">
                <a:latin typeface="Segoe UI" panose="020B0502040204020203" pitchFamily="34" charset="0"/>
                <a:cs typeface="Segoe UI" panose="020B0502040204020203" pitchFamily="34" charset="0"/>
              </a:rPr>
              <a:t> qua </a:t>
            </a:r>
            <a:r>
              <a:rPr lang="en-US" sz="1200" dirty="0" err="1">
                <a:latin typeface="Segoe UI" panose="020B0502040204020203" pitchFamily="34" charset="0"/>
                <a:cs typeface="Segoe UI" panose="020B0502040204020203" pitchFamily="34" charset="0"/>
              </a:rPr>
              <a:t>dịch</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vụ</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bưu</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điện</a:t>
            </a:r>
            <a:r>
              <a:rPr lang="en-US" sz="1200" dirty="0">
                <a:latin typeface="Segoe UI" panose="020B0502040204020203" pitchFamily="34" charset="0"/>
                <a:cs typeface="Segoe UI" panose="020B0502040204020203" pitchFamily="34" charset="0"/>
              </a:rPr>
              <a:t>,….</a:t>
            </a:r>
          </a:p>
          <a:p>
            <a:pPr marL="285750" indent="-285750">
              <a:buFont typeface="Wingdings" panose="05000000000000000000" pitchFamily="2" charset="2"/>
              <a:buChar char="v"/>
            </a:pPr>
            <a:r>
              <a:rPr lang="en-US" sz="1200" dirty="0" err="1">
                <a:latin typeface="Segoe UI" panose="020B0502040204020203" pitchFamily="34" charset="0"/>
                <a:cs typeface="Segoe UI" panose="020B0502040204020203" pitchFamily="34" charset="0"/>
              </a:rPr>
              <a:t>Bộ</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phận</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một</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cửa</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và</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hệ</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thống</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chủ</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động</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yêu</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cầu</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công</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dân</a:t>
            </a:r>
            <a:r>
              <a:rPr lang="en-US" sz="1200" dirty="0">
                <a:latin typeface="Segoe UI" panose="020B0502040204020203" pitchFamily="34" charset="0"/>
                <a:cs typeface="Segoe UI" panose="020B0502040204020203" pitchFamily="34" charset="0"/>
              </a:rPr>
              <a:t>/</a:t>
            </a:r>
            <a:r>
              <a:rPr lang="en-US" sz="1200" dirty="0" err="1">
                <a:latin typeface="Segoe UI" panose="020B0502040204020203" pitchFamily="34" charset="0"/>
                <a:cs typeface="Segoe UI" panose="020B0502040204020203" pitchFamily="34" charset="0"/>
              </a:rPr>
              <a:t>doanh</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nghiệp</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nhận</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kết</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quả</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đúng</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hạn</a:t>
            </a:r>
            <a:endParaRPr 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155378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n-US" sz="2000" b="1" dirty="0">
                <a:solidFill>
                  <a:prstClr val="white"/>
                </a:solidFill>
                <a:latin typeface="Montserrat" pitchFamily="2" charset="0"/>
                <a:sym typeface="Lato"/>
              </a:rPr>
              <a:t>2.12. Chi </a:t>
            </a:r>
            <a:r>
              <a:rPr lang="en-US" sz="2000" b="1" dirty="0" err="1">
                <a:solidFill>
                  <a:prstClr val="white"/>
                </a:solidFill>
                <a:latin typeface="Montserrat" pitchFamily="2" charset="0"/>
                <a:sym typeface="Lato"/>
              </a:rPr>
              <a:t>tiết</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đề</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xuất</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chuyên</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đề</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cải</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cách</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thời</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gian</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xử</a:t>
            </a:r>
            <a:r>
              <a:rPr lang="en-US" sz="2000" b="1" dirty="0">
                <a:solidFill>
                  <a:prstClr val="white"/>
                </a:solidFill>
                <a:latin typeface="Montserrat" pitchFamily="2" charset="0"/>
                <a:sym typeface="Lato"/>
              </a:rPr>
              <a:t> </a:t>
            </a:r>
            <a:r>
              <a:rPr lang="en-US" sz="2000" b="1" dirty="0" err="1">
                <a:solidFill>
                  <a:prstClr val="white"/>
                </a:solidFill>
                <a:latin typeface="Montserrat" pitchFamily="2" charset="0"/>
                <a:sym typeface="Lato"/>
              </a:rPr>
              <a:t>lý</a:t>
            </a:r>
            <a:r>
              <a:rPr lang="en-US" sz="2000" b="1" dirty="0">
                <a:solidFill>
                  <a:prstClr val="white"/>
                </a:solidFill>
                <a:latin typeface="Montserrat" pitchFamily="2" charset="0"/>
                <a:sym typeface="Lato"/>
              </a:rPr>
              <a:t> TTHC</a:t>
            </a:r>
            <a:endParaRPr lang="en-US" sz="2000" b="1" dirty="0">
              <a:solidFill>
                <a:prstClr val="white"/>
              </a:solidFill>
              <a:latin typeface="Montserrat" pitchFamily="2" charset="0"/>
            </a:endParaRPr>
          </a:p>
        </p:txBody>
      </p:sp>
      <p:graphicFrame>
        <p:nvGraphicFramePr>
          <p:cNvPr id="2" name="Table 1">
            <a:extLst>
              <a:ext uri="{FF2B5EF4-FFF2-40B4-BE49-F238E27FC236}">
                <a16:creationId xmlns:a16="http://schemas.microsoft.com/office/drawing/2014/main" id="{628AB85B-EE61-8A7C-FBA5-72B08C8EE1ED}"/>
              </a:ext>
            </a:extLst>
          </p:cNvPr>
          <p:cNvGraphicFramePr>
            <a:graphicFrameLocks noGrp="1"/>
          </p:cNvGraphicFramePr>
          <p:nvPr/>
        </p:nvGraphicFramePr>
        <p:xfrm>
          <a:off x="524865" y="1988352"/>
          <a:ext cx="5347954" cy="4446853"/>
        </p:xfrm>
        <a:graphic>
          <a:graphicData uri="http://schemas.openxmlformats.org/drawingml/2006/table">
            <a:tbl>
              <a:tblPr firstRow="1" firstCol="1" bandRow="1">
                <a:tableStyleId>{5C22544A-7EE6-4342-B048-85BDC9FD1C3A}</a:tableStyleId>
              </a:tblPr>
              <a:tblGrid>
                <a:gridCol w="298436">
                  <a:extLst>
                    <a:ext uri="{9D8B030D-6E8A-4147-A177-3AD203B41FA5}">
                      <a16:colId xmlns:a16="http://schemas.microsoft.com/office/drawing/2014/main" val="2123175770"/>
                    </a:ext>
                  </a:extLst>
                </a:gridCol>
                <a:gridCol w="1549423">
                  <a:extLst>
                    <a:ext uri="{9D8B030D-6E8A-4147-A177-3AD203B41FA5}">
                      <a16:colId xmlns:a16="http://schemas.microsoft.com/office/drawing/2014/main" val="1135332422"/>
                    </a:ext>
                  </a:extLst>
                </a:gridCol>
                <a:gridCol w="2699819">
                  <a:extLst>
                    <a:ext uri="{9D8B030D-6E8A-4147-A177-3AD203B41FA5}">
                      <a16:colId xmlns:a16="http://schemas.microsoft.com/office/drawing/2014/main" val="2996634501"/>
                    </a:ext>
                  </a:extLst>
                </a:gridCol>
                <a:gridCol w="800276">
                  <a:extLst>
                    <a:ext uri="{9D8B030D-6E8A-4147-A177-3AD203B41FA5}">
                      <a16:colId xmlns:a16="http://schemas.microsoft.com/office/drawing/2014/main" val="757160919"/>
                    </a:ext>
                  </a:extLst>
                </a:gridCol>
              </a:tblGrid>
              <a:tr h="547356">
                <a:tc>
                  <a:txBody>
                    <a:bodyPr/>
                    <a:lstStyle/>
                    <a:p>
                      <a:pPr marL="0" marR="0" algn="ctr">
                        <a:lnSpc>
                          <a:spcPct val="107000"/>
                        </a:lnSpc>
                        <a:spcBef>
                          <a:spcPts val="0"/>
                        </a:spcBef>
                        <a:spcAft>
                          <a:spcPts val="0"/>
                        </a:spcAft>
                      </a:pPr>
                      <a:r>
                        <a:rPr lang="en-US" sz="1000" kern="0">
                          <a:effectLst/>
                          <a:latin typeface="Montserrat" panose="00000500000000000000" pitchFamily="2" charset="0"/>
                        </a:rPr>
                        <a:t>TT</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ctr">
                        <a:lnSpc>
                          <a:spcPct val="107000"/>
                        </a:lnSpc>
                        <a:spcBef>
                          <a:spcPts val="0"/>
                        </a:spcBef>
                        <a:spcAft>
                          <a:spcPts val="0"/>
                        </a:spcAft>
                      </a:pPr>
                      <a:r>
                        <a:rPr lang="en-US" sz="1000" kern="0" dirty="0" err="1">
                          <a:effectLst/>
                          <a:latin typeface="Montserrat" panose="00000500000000000000" pitchFamily="2" charset="0"/>
                        </a:rPr>
                        <a:t>Mã</a:t>
                      </a:r>
                      <a:r>
                        <a:rPr lang="en-US" sz="1000" kern="0" dirty="0">
                          <a:effectLst/>
                          <a:latin typeface="Montserrat" panose="00000500000000000000" pitchFamily="2" charset="0"/>
                        </a:rPr>
                        <a:t> TTHC</a:t>
                      </a:r>
                      <a:endParaRPr lang="en-US" sz="10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ctr">
                        <a:lnSpc>
                          <a:spcPct val="107000"/>
                        </a:lnSpc>
                        <a:spcBef>
                          <a:spcPts val="0"/>
                        </a:spcBef>
                        <a:spcAft>
                          <a:spcPts val="0"/>
                        </a:spcAft>
                      </a:pPr>
                      <a:r>
                        <a:rPr lang="en-US" sz="1000" kern="0" dirty="0" err="1">
                          <a:effectLst/>
                          <a:latin typeface="Montserrat" panose="00000500000000000000" pitchFamily="2" charset="0"/>
                        </a:rPr>
                        <a:t>Tên</a:t>
                      </a:r>
                      <a:r>
                        <a:rPr lang="en-US" sz="1000" kern="0" dirty="0">
                          <a:effectLst/>
                          <a:latin typeface="Montserrat" panose="00000500000000000000" pitchFamily="2" charset="0"/>
                        </a:rPr>
                        <a:t> TTHC</a:t>
                      </a:r>
                      <a:endParaRPr lang="en-US" sz="10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ctr">
                        <a:lnSpc>
                          <a:spcPct val="107000"/>
                        </a:lnSpc>
                        <a:spcBef>
                          <a:spcPts val="0"/>
                        </a:spcBef>
                        <a:spcAft>
                          <a:spcPts val="0"/>
                        </a:spcAft>
                      </a:pPr>
                      <a:r>
                        <a:rPr lang="en-US" sz="1000" kern="0">
                          <a:effectLst/>
                          <a:latin typeface="Montserrat" panose="00000500000000000000" pitchFamily="2" charset="0"/>
                        </a:rPr>
                        <a:t>Số lượng hồ sơ sớm hơn 95%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2366900290"/>
                  </a:ext>
                </a:extLst>
              </a:tr>
              <a:tr h="547356">
                <a:tc>
                  <a:txBody>
                    <a:bodyPr/>
                    <a:lstStyle/>
                    <a:p>
                      <a:pPr marL="0" marR="0" algn="ctr">
                        <a:lnSpc>
                          <a:spcPct val="107000"/>
                        </a:lnSpc>
                        <a:spcBef>
                          <a:spcPts val="0"/>
                        </a:spcBef>
                        <a:spcAft>
                          <a:spcPts val="0"/>
                        </a:spcAft>
                      </a:pPr>
                      <a:r>
                        <a:rPr lang="en-US" sz="1000" kern="0">
                          <a:effectLst/>
                          <a:latin typeface="Montserrat" panose="00000500000000000000" pitchFamily="2" charset="0"/>
                        </a:rPr>
                        <a:t>1</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2.000815.000.00.00.H05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chứng thực bản sao từ bản chính giấy tờ, văn bản do cơ quan tổ chức có thẩm quyền của Việt Nam cấp hoặc chứng nhận</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2014</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1743852898"/>
                  </a:ext>
                </a:extLst>
              </a:tr>
              <a:tr h="361847">
                <a:tc>
                  <a:txBody>
                    <a:bodyPr/>
                    <a:lstStyle/>
                    <a:p>
                      <a:pPr marL="0" marR="0" algn="ctr">
                        <a:lnSpc>
                          <a:spcPct val="107000"/>
                        </a:lnSpc>
                        <a:spcBef>
                          <a:spcPts val="0"/>
                        </a:spcBef>
                        <a:spcAft>
                          <a:spcPts val="0"/>
                        </a:spcAft>
                      </a:pPr>
                      <a:r>
                        <a:rPr lang="en-US" sz="1000" kern="0">
                          <a:effectLst/>
                          <a:latin typeface="Montserrat" panose="00000500000000000000" pitchFamily="2" charset="0"/>
                        </a:rPr>
                        <a:t>2</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1.004873.000.00.00.H05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cấp Giấy xác nhận tình trạng hôn nhân</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830</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2000980244"/>
                  </a:ext>
                </a:extLst>
              </a:tr>
              <a:tr h="361847">
                <a:tc>
                  <a:txBody>
                    <a:bodyPr/>
                    <a:lstStyle/>
                    <a:p>
                      <a:pPr marL="0" marR="0" algn="ctr">
                        <a:lnSpc>
                          <a:spcPct val="107000"/>
                        </a:lnSpc>
                        <a:spcBef>
                          <a:spcPts val="0"/>
                        </a:spcBef>
                        <a:spcAft>
                          <a:spcPts val="0"/>
                        </a:spcAft>
                      </a:pPr>
                      <a:r>
                        <a:rPr lang="en-US" sz="1000" kern="0">
                          <a:effectLst/>
                          <a:latin typeface="Montserrat" panose="00000500000000000000" pitchFamily="2" charset="0"/>
                        </a:rPr>
                        <a:t>3</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1.004884.000.00.00.H05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đăng ký lại khai sinh</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512</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1926963359"/>
                  </a:ext>
                </a:extLst>
              </a:tr>
              <a:tr h="361847">
                <a:tc>
                  <a:txBody>
                    <a:bodyPr/>
                    <a:lstStyle/>
                    <a:p>
                      <a:pPr marL="0" marR="0" algn="ctr">
                        <a:lnSpc>
                          <a:spcPct val="107000"/>
                        </a:lnSpc>
                        <a:spcBef>
                          <a:spcPts val="0"/>
                        </a:spcBef>
                        <a:spcAft>
                          <a:spcPts val="0"/>
                        </a:spcAft>
                      </a:pPr>
                      <a:r>
                        <a:rPr lang="en-US" sz="1000" kern="0">
                          <a:effectLst/>
                          <a:latin typeface="Montserrat" panose="00000500000000000000" pitchFamily="2" charset="0"/>
                        </a:rPr>
                        <a:t>4</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1.000894.000.00.00.H05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dirty="0" err="1">
                          <a:effectLst/>
                          <a:latin typeface="Montserrat" panose="00000500000000000000" pitchFamily="2" charset="0"/>
                        </a:rPr>
                        <a:t>Thủ</a:t>
                      </a:r>
                      <a:r>
                        <a:rPr lang="en-US" sz="1000" kern="0" dirty="0">
                          <a:effectLst/>
                          <a:latin typeface="Montserrat" panose="00000500000000000000" pitchFamily="2" charset="0"/>
                        </a:rPr>
                        <a:t> </a:t>
                      </a:r>
                      <a:r>
                        <a:rPr lang="en-US" sz="1000" kern="0" dirty="0" err="1">
                          <a:effectLst/>
                          <a:latin typeface="Montserrat" panose="00000500000000000000" pitchFamily="2" charset="0"/>
                        </a:rPr>
                        <a:t>tục</a:t>
                      </a:r>
                      <a:r>
                        <a:rPr lang="en-US" sz="1000" kern="0" dirty="0">
                          <a:effectLst/>
                          <a:latin typeface="Montserrat" panose="00000500000000000000" pitchFamily="2" charset="0"/>
                        </a:rPr>
                        <a:t> </a:t>
                      </a:r>
                      <a:r>
                        <a:rPr lang="en-US" sz="1000" kern="0" dirty="0" err="1">
                          <a:effectLst/>
                          <a:latin typeface="Montserrat" panose="00000500000000000000" pitchFamily="2" charset="0"/>
                        </a:rPr>
                        <a:t>đăng</a:t>
                      </a:r>
                      <a:r>
                        <a:rPr lang="en-US" sz="1000" kern="0" dirty="0">
                          <a:effectLst/>
                          <a:latin typeface="Montserrat" panose="00000500000000000000" pitchFamily="2" charset="0"/>
                        </a:rPr>
                        <a:t> </a:t>
                      </a:r>
                      <a:r>
                        <a:rPr lang="en-US" sz="1000" kern="0" dirty="0" err="1">
                          <a:effectLst/>
                          <a:latin typeface="Montserrat" panose="00000500000000000000" pitchFamily="2" charset="0"/>
                        </a:rPr>
                        <a:t>ký</a:t>
                      </a:r>
                      <a:r>
                        <a:rPr lang="en-US" sz="1000" kern="0" dirty="0">
                          <a:effectLst/>
                          <a:latin typeface="Montserrat" panose="00000500000000000000" pitchFamily="2" charset="0"/>
                        </a:rPr>
                        <a:t> </a:t>
                      </a:r>
                      <a:r>
                        <a:rPr lang="en-US" sz="1000" kern="0" dirty="0" err="1">
                          <a:effectLst/>
                          <a:latin typeface="Montserrat" panose="00000500000000000000" pitchFamily="2" charset="0"/>
                        </a:rPr>
                        <a:t>kết</a:t>
                      </a:r>
                      <a:r>
                        <a:rPr lang="en-US" sz="1000" kern="0" dirty="0">
                          <a:effectLst/>
                          <a:latin typeface="Montserrat" panose="00000500000000000000" pitchFamily="2" charset="0"/>
                        </a:rPr>
                        <a:t> </a:t>
                      </a:r>
                      <a:r>
                        <a:rPr lang="en-US" sz="1000" kern="0" dirty="0" err="1">
                          <a:effectLst/>
                          <a:latin typeface="Montserrat" panose="00000500000000000000" pitchFamily="2" charset="0"/>
                        </a:rPr>
                        <a:t>hôn</a:t>
                      </a:r>
                      <a:endParaRPr lang="en-US" sz="10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479</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1172287548"/>
                  </a:ext>
                </a:extLst>
              </a:tr>
              <a:tr h="361847">
                <a:tc>
                  <a:txBody>
                    <a:bodyPr/>
                    <a:lstStyle/>
                    <a:p>
                      <a:pPr marL="0" marR="0" algn="ctr">
                        <a:lnSpc>
                          <a:spcPct val="107000"/>
                        </a:lnSpc>
                        <a:spcBef>
                          <a:spcPts val="0"/>
                        </a:spcBef>
                        <a:spcAft>
                          <a:spcPts val="0"/>
                        </a:spcAft>
                      </a:pPr>
                      <a:r>
                        <a:rPr lang="en-US" sz="1000" kern="0">
                          <a:effectLst/>
                          <a:latin typeface="Montserrat" panose="00000500000000000000" pitchFamily="2" charset="0"/>
                        </a:rPr>
                        <a:t>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2.000635.000.00.00.H05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Cấp bản sao Trích lục hộ tịch</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404</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3745793519"/>
                  </a:ext>
                </a:extLst>
              </a:tr>
              <a:tr h="361847">
                <a:tc>
                  <a:txBody>
                    <a:bodyPr/>
                    <a:lstStyle/>
                    <a:p>
                      <a:pPr marL="0" marR="0" algn="ctr">
                        <a:lnSpc>
                          <a:spcPct val="107000"/>
                        </a:lnSpc>
                        <a:spcBef>
                          <a:spcPts val="0"/>
                        </a:spcBef>
                        <a:spcAft>
                          <a:spcPts val="0"/>
                        </a:spcAft>
                      </a:pPr>
                      <a:r>
                        <a:rPr lang="en-US" sz="1000" kern="0">
                          <a:effectLst/>
                          <a:latin typeface="Montserrat" panose="00000500000000000000" pitchFamily="2" charset="0"/>
                        </a:rPr>
                        <a:t>6</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1.001193.000.00.00.H05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đăng ký khai sinh</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342</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3061493099"/>
                  </a:ext>
                </a:extLst>
              </a:tr>
              <a:tr h="361847">
                <a:tc>
                  <a:txBody>
                    <a:bodyPr/>
                    <a:lstStyle/>
                    <a:p>
                      <a:pPr marL="0" marR="0" algn="ctr">
                        <a:lnSpc>
                          <a:spcPct val="107000"/>
                        </a:lnSpc>
                        <a:spcBef>
                          <a:spcPts val="0"/>
                        </a:spcBef>
                        <a:spcAft>
                          <a:spcPts val="0"/>
                        </a:spcAft>
                      </a:pPr>
                      <a:r>
                        <a:rPr lang="en-US" sz="1000" kern="0">
                          <a:effectLst/>
                          <a:latin typeface="Montserrat" panose="00000500000000000000" pitchFamily="2" charset="0"/>
                        </a:rPr>
                        <a:t>7</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1.000656.000.00.00.H05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đăng ký khai tử</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254</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526276687"/>
                  </a:ext>
                </a:extLst>
              </a:tr>
              <a:tr h="361847">
                <a:tc>
                  <a:txBody>
                    <a:bodyPr/>
                    <a:lstStyle/>
                    <a:p>
                      <a:pPr marL="0" marR="0" algn="ctr">
                        <a:lnSpc>
                          <a:spcPct val="107000"/>
                        </a:lnSpc>
                        <a:spcBef>
                          <a:spcPts val="0"/>
                        </a:spcBef>
                        <a:spcAft>
                          <a:spcPts val="0"/>
                        </a:spcAft>
                      </a:pPr>
                      <a:r>
                        <a:rPr lang="en-US" sz="1000" kern="0">
                          <a:effectLst/>
                          <a:latin typeface="Montserrat" panose="00000500000000000000" pitchFamily="2" charset="0"/>
                        </a:rPr>
                        <a:t>8</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1.004746.000.00.00.H05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đăng ký lại kết hôn</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142</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2617038130"/>
                  </a:ext>
                </a:extLst>
              </a:tr>
              <a:tr h="361847">
                <a:tc>
                  <a:txBody>
                    <a:bodyPr/>
                    <a:lstStyle/>
                    <a:p>
                      <a:pPr marL="0" marR="0" algn="ctr">
                        <a:lnSpc>
                          <a:spcPct val="107000"/>
                        </a:lnSpc>
                        <a:spcBef>
                          <a:spcPts val="0"/>
                        </a:spcBef>
                        <a:spcAft>
                          <a:spcPts val="0"/>
                        </a:spcAft>
                      </a:pPr>
                      <a:r>
                        <a:rPr lang="en-US" sz="1000" kern="0">
                          <a:effectLst/>
                          <a:latin typeface="Montserrat" panose="00000500000000000000" pitchFamily="2" charset="0"/>
                        </a:rPr>
                        <a:t>9</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1.006.869</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hỗ trợ kinh phí điện táng, hoả táng đối với người chết</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77</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666072890"/>
                  </a:ext>
                </a:extLst>
              </a:tr>
              <a:tr h="361847">
                <a:tc>
                  <a:txBody>
                    <a:bodyPr/>
                    <a:lstStyle/>
                    <a:p>
                      <a:pPr marL="0" marR="0" algn="ctr">
                        <a:lnSpc>
                          <a:spcPct val="107000"/>
                        </a:lnSpc>
                        <a:spcBef>
                          <a:spcPts val="0"/>
                        </a:spcBef>
                        <a:spcAft>
                          <a:spcPts val="0"/>
                        </a:spcAft>
                      </a:pPr>
                      <a:r>
                        <a:rPr lang="en-US" sz="1000" kern="0">
                          <a:effectLst/>
                          <a:latin typeface="Montserrat" panose="00000500000000000000" pitchFamily="2" charset="0"/>
                        </a:rPr>
                        <a:t>10</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2.002206.000.00.00.H05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đăng ký mã số đơn vị có quan hệ với ngân sách</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tc>
                  <a:txBody>
                    <a:bodyPr/>
                    <a:lstStyle/>
                    <a:p>
                      <a:pPr marL="0" marR="0" algn="r">
                        <a:lnSpc>
                          <a:spcPct val="107000"/>
                        </a:lnSpc>
                        <a:spcBef>
                          <a:spcPts val="0"/>
                        </a:spcBef>
                        <a:spcAft>
                          <a:spcPts val="0"/>
                        </a:spcAft>
                      </a:pPr>
                      <a:r>
                        <a:rPr lang="en-US" sz="1000" kern="0" dirty="0">
                          <a:effectLst/>
                          <a:latin typeface="Montserrat" panose="00000500000000000000" pitchFamily="2" charset="0"/>
                        </a:rPr>
                        <a:t>45</a:t>
                      </a:r>
                      <a:endParaRPr lang="en-US" sz="10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0021" marR="60021" marT="0" marB="0" anchor="ctr"/>
                </a:tc>
                <a:extLst>
                  <a:ext uri="{0D108BD9-81ED-4DB2-BD59-A6C34878D82A}">
                    <a16:rowId xmlns:a16="http://schemas.microsoft.com/office/drawing/2014/main" val="242651290"/>
                  </a:ext>
                </a:extLst>
              </a:tr>
            </a:tbl>
          </a:graphicData>
        </a:graphic>
      </p:graphicFrame>
      <p:graphicFrame>
        <p:nvGraphicFramePr>
          <p:cNvPr id="3" name="Table 2">
            <a:extLst>
              <a:ext uri="{FF2B5EF4-FFF2-40B4-BE49-F238E27FC236}">
                <a16:creationId xmlns:a16="http://schemas.microsoft.com/office/drawing/2014/main" id="{E5179AA2-CE37-ACC8-FC4E-C2927497F6B4}"/>
              </a:ext>
            </a:extLst>
          </p:cNvPr>
          <p:cNvGraphicFramePr>
            <a:graphicFrameLocks noGrp="1"/>
          </p:cNvGraphicFramePr>
          <p:nvPr/>
        </p:nvGraphicFramePr>
        <p:xfrm>
          <a:off x="6319181" y="1988350"/>
          <a:ext cx="5712984" cy="4527724"/>
        </p:xfrm>
        <a:graphic>
          <a:graphicData uri="http://schemas.openxmlformats.org/drawingml/2006/table">
            <a:tbl>
              <a:tblPr firstRow="1" firstCol="1" bandRow="1">
                <a:tableStyleId>{5C22544A-7EE6-4342-B048-85BDC9FD1C3A}</a:tableStyleId>
              </a:tblPr>
              <a:tblGrid>
                <a:gridCol w="318741">
                  <a:extLst>
                    <a:ext uri="{9D8B030D-6E8A-4147-A177-3AD203B41FA5}">
                      <a16:colId xmlns:a16="http://schemas.microsoft.com/office/drawing/2014/main" val="284240064"/>
                    </a:ext>
                  </a:extLst>
                </a:gridCol>
                <a:gridCol w="1245989">
                  <a:extLst>
                    <a:ext uri="{9D8B030D-6E8A-4147-A177-3AD203B41FA5}">
                      <a16:colId xmlns:a16="http://schemas.microsoft.com/office/drawing/2014/main" val="2908582142"/>
                    </a:ext>
                  </a:extLst>
                </a:gridCol>
                <a:gridCol w="3211551">
                  <a:extLst>
                    <a:ext uri="{9D8B030D-6E8A-4147-A177-3AD203B41FA5}">
                      <a16:colId xmlns:a16="http://schemas.microsoft.com/office/drawing/2014/main" val="1688336353"/>
                    </a:ext>
                  </a:extLst>
                </a:gridCol>
                <a:gridCol w="936703">
                  <a:extLst>
                    <a:ext uri="{9D8B030D-6E8A-4147-A177-3AD203B41FA5}">
                      <a16:colId xmlns:a16="http://schemas.microsoft.com/office/drawing/2014/main" val="760234804"/>
                    </a:ext>
                  </a:extLst>
                </a:gridCol>
              </a:tblGrid>
              <a:tr h="1062833">
                <a:tc>
                  <a:txBody>
                    <a:bodyPr/>
                    <a:lstStyle/>
                    <a:p>
                      <a:pPr marL="0" marR="0" algn="ctr">
                        <a:lnSpc>
                          <a:spcPct val="107000"/>
                        </a:lnSpc>
                        <a:spcBef>
                          <a:spcPts val="0"/>
                        </a:spcBef>
                        <a:spcAft>
                          <a:spcPts val="0"/>
                        </a:spcAft>
                      </a:pPr>
                      <a:r>
                        <a:rPr lang="en-US" sz="1000" kern="0">
                          <a:effectLst/>
                          <a:latin typeface="Montserrat" panose="00000500000000000000" pitchFamily="2" charset="0"/>
                        </a:rPr>
                        <a:t>TT</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ctr">
                        <a:lnSpc>
                          <a:spcPct val="107000"/>
                        </a:lnSpc>
                        <a:spcBef>
                          <a:spcPts val="0"/>
                        </a:spcBef>
                        <a:spcAft>
                          <a:spcPts val="0"/>
                        </a:spcAft>
                      </a:pPr>
                      <a:r>
                        <a:rPr lang="en-US" sz="1000" kern="0">
                          <a:effectLst/>
                          <a:latin typeface="Montserrat" panose="00000500000000000000" pitchFamily="2" charset="0"/>
                        </a:rPr>
                        <a:t>Mã TTHC</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ctr">
                        <a:lnSpc>
                          <a:spcPct val="107000"/>
                        </a:lnSpc>
                        <a:spcBef>
                          <a:spcPts val="0"/>
                        </a:spcBef>
                        <a:spcAft>
                          <a:spcPts val="0"/>
                        </a:spcAft>
                      </a:pPr>
                      <a:r>
                        <a:rPr lang="en-US" sz="1000" kern="0" dirty="0" err="1">
                          <a:effectLst/>
                          <a:latin typeface="Montserrat" panose="00000500000000000000" pitchFamily="2" charset="0"/>
                        </a:rPr>
                        <a:t>Tên</a:t>
                      </a:r>
                      <a:r>
                        <a:rPr lang="en-US" sz="1000" kern="0" dirty="0">
                          <a:effectLst/>
                          <a:latin typeface="Montserrat" panose="00000500000000000000" pitchFamily="2" charset="0"/>
                        </a:rPr>
                        <a:t> TTHC</a:t>
                      </a:r>
                      <a:endParaRPr lang="en-US" sz="10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ctr">
                        <a:lnSpc>
                          <a:spcPct val="107000"/>
                        </a:lnSpc>
                        <a:spcBef>
                          <a:spcPts val="0"/>
                        </a:spcBef>
                        <a:spcAft>
                          <a:spcPts val="0"/>
                        </a:spcAft>
                      </a:pPr>
                      <a:r>
                        <a:rPr lang="en-US" sz="1000" kern="0">
                          <a:effectLst/>
                          <a:latin typeface="Montserrat" panose="00000500000000000000" pitchFamily="2" charset="0"/>
                        </a:rPr>
                        <a:t>Số hồ sơ chờ nhận kết quả lớn hơn 1,5 lần thời gian xử lý</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2832687412"/>
                  </a:ext>
                </a:extLst>
              </a:tr>
              <a:tr h="451181">
                <a:tc>
                  <a:txBody>
                    <a:bodyPr/>
                    <a:lstStyle/>
                    <a:p>
                      <a:pPr marL="0" marR="0" algn="ctr">
                        <a:lnSpc>
                          <a:spcPct val="107000"/>
                        </a:lnSpc>
                        <a:spcBef>
                          <a:spcPts val="0"/>
                        </a:spcBef>
                        <a:spcAft>
                          <a:spcPts val="0"/>
                        </a:spcAft>
                      </a:pPr>
                      <a:r>
                        <a:rPr lang="en-US" sz="1000" kern="0">
                          <a:effectLst/>
                          <a:latin typeface="Montserrat" panose="00000500000000000000" pitchFamily="2" charset="0"/>
                        </a:rPr>
                        <a:t>1</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2.000815.000.00.00.H05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chứng thực bản sao từ bản chính giấy tờ, văn bản do cơ quan tổ chức có thẩm quyền của Việt Nam cấp hoặc chứng nhận</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378</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2306300399"/>
                  </a:ext>
                </a:extLst>
              </a:tr>
              <a:tr h="298268">
                <a:tc>
                  <a:txBody>
                    <a:bodyPr/>
                    <a:lstStyle/>
                    <a:p>
                      <a:pPr marL="0" marR="0" algn="ctr">
                        <a:lnSpc>
                          <a:spcPct val="107000"/>
                        </a:lnSpc>
                        <a:spcBef>
                          <a:spcPts val="0"/>
                        </a:spcBef>
                        <a:spcAft>
                          <a:spcPts val="0"/>
                        </a:spcAft>
                      </a:pPr>
                      <a:r>
                        <a:rPr lang="en-US" sz="1000" kern="0">
                          <a:effectLst/>
                          <a:latin typeface="Montserrat" panose="00000500000000000000" pitchFamily="2" charset="0"/>
                        </a:rPr>
                        <a:t>2</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1.011443.000.00.00.H05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Xóa đăng ký biện pháp bảo đảm bằng quyền sử dụng đất, tài sản gắn liền với đất</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331</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1614948492"/>
                  </a:ext>
                </a:extLst>
              </a:tr>
              <a:tr h="298268">
                <a:tc>
                  <a:txBody>
                    <a:bodyPr/>
                    <a:lstStyle/>
                    <a:p>
                      <a:pPr marL="0" marR="0" algn="ctr">
                        <a:lnSpc>
                          <a:spcPct val="107000"/>
                        </a:lnSpc>
                        <a:spcBef>
                          <a:spcPts val="0"/>
                        </a:spcBef>
                        <a:spcAft>
                          <a:spcPts val="0"/>
                        </a:spcAft>
                      </a:pPr>
                      <a:r>
                        <a:rPr lang="en-US" sz="1000" kern="0">
                          <a:effectLst/>
                          <a:latin typeface="Montserrat" panose="00000500000000000000" pitchFamily="2" charset="0"/>
                        </a:rPr>
                        <a:t>3</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1.011441.000.00.00.H05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Đăng ký biện pháp bảo đảm bằng quyền sử dụng đất, tài sản gắn liền với đất</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278</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1937527307"/>
                  </a:ext>
                </a:extLst>
              </a:tr>
              <a:tr h="451181">
                <a:tc>
                  <a:txBody>
                    <a:bodyPr/>
                    <a:lstStyle/>
                    <a:p>
                      <a:pPr marL="0" marR="0" algn="ctr">
                        <a:lnSpc>
                          <a:spcPct val="107000"/>
                        </a:lnSpc>
                        <a:spcBef>
                          <a:spcPts val="0"/>
                        </a:spcBef>
                        <a:spcAft>
                          <a:spcPts val="0"/>
                        </a:spcAft>
                      </a:pPr>
                      <a:r>
                        <a:rPr lang="en-US" sz="1000" kern="0">
                          <a:effectLst/>
                          <a:latin typeface="Montserrat" panose="00000500000000000000" pitchFamily="2" charset="0"/>
                        </a:rPr>
                        <a:t>4</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2.000488.000.00.00.H05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Cấp Phiếu lý lịch tư pháp cho công dân Việt Nam, người nước ngoài đang cư trú tại Việt Nam</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255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2866751501"/>
                  </a:ext>
                </a:extLst>
              </a:tr>
              <a:tr h="298268">
                <a:tc>
                  <a:txBody>
                    <a:bodyPr/>
                    <a:lstStyle/>
                    <a:p>
                      <a:pPr marL="0" marR="0" algn="ctr">
                        <a:lnSpc>
                          <a:spcPct val="107000"/>
                        </a:lnSpc>
                        <a:spcBef>
                          <a:spcPts val="0"/>
                        </a:spcBef>
                        <a:spcAft>
                          <a:spcPts val="0"/>
                        </a:spcAft>
                      </a:pPr>
                      <a:r>
                        <a:rPr lang="en-US" sz="1000" kern="0">
                          <a:effectLst/>
                          <a:latin typeface="Montserrat" panose="00000500000000000000" pitchFamily="2" charset="0"/>
                        </a:rPr>
                        <a:t>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1.000105.000.00.00.H05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Báo cáo giải trình nhu cầu, thay đổi nhu cầu sử dụng người lao động nước ngoài</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202</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1659308425"/>
                  </a:ext>
                </a:extLst>
              </a:tr>
              <a:tr h="298268">
                <a:tc>
                  <a:txBody>
                    <a:bodyPr/>
                    <a:lstStyle/>
                    <a:p>
                      <a:pPr marL="0" marR="0" algn="ctr">
                        <a:lnSpc>
                          <a:spcPct val="107000"/>
                        </a:lnSpc>
                        <a:spcBef>
                          <a:spcPts val="0"/>
                        </a:spcBef>
                        <a:spcAft>
                          <a:spcPts val="0"/>
                        </a:spcAft>
                      </a:pPr>
                      <a:r>
                        <a:rPr lang="en-US" sz="1000" kern="0">
                          <a:effectLst/>
                          <a:latin typeface="Montserrat" panose="00000500000000000000" pitchFamily="2" charset="0"/>
                        </a:rPr>
                        <a:t>6</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1.001612.000.00.00.H05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Đăng ký thành lập hộ kinh doanh</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196</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3389107181"/>
                  </a:ext>
                </a:extLst>
              </a:tr>
              <a:tr h="298268">
                <a:tc>
                  <a:txBody>
                    <a:bodyPr/>
                    <a:lstStyle/>
                    <a:p>
                      <a:pPr marL="0" marR="0" algn="ctr">
                        <a:lnSpc>
                          <a:spcPct val="107000"/>
                        </a:lnSpc>
                        <a:spcBef>
                          <a:spcPts val="0"/>
                        </a:spcBef>
                        <a:spcAft>
                          <a:spcPts val="0"/>
                        </a:spcAft>
                      </a:pPr>
                      <a:r>
                        <a:rPr lang="en-US" sz="1000" kern="0">
                          <a:effectLst/>
                          <a:latin typeface="Montserrat" panose="00000500000000000000" pitchFamily="2" charset="0"/>
                        </a:rPr>
                        <a:t>7</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2.000205.000.00.00.H05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Cấp giấy phép lao động cho người lao động nước ngoài làm việc tại Việt Nam</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195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3800594069"/>
                  </a:ext>
                </a:extLst>
              </a:tr>
              <a:tr h="298268">
                <a:tc>
                  <a:txBody>
                    <a:bodyPr/>
                    <a:lstStyle/>
                    <a:p>
                      <a:pPr marL="0" marR="0" algn="ctr">
                        <a:lnSpc>
                          <a:spcPct val="107000"/>
                        </a:lnSpc>
                        <a:spcBef>
                          <a:spcPts val="0"/>
                        </a:spcBef>
                        <a:spcAft>
                          <a:spcPts val="0"/>
                        </a:spcAft>
                      </a:pPr>
                      <a:r>
                        <a:rPr lang="en-US" sz="1000" kern="0">
                          <a:effectLst/>
                          <a:latin typeface="Montserrat" panose="00000500000000000000" pitchFamily="2" charset="0"/>
                        </a:rPr>
                        <a:t>8</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1.004873.000.00.00.H05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cấp Giấy xác nhận tình trạng hôn nhân</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137</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3031354955"/>
                  </a:ext>
                </a:extLst>
              </a:tr>
              <a:tr h="298268">
                <a:tc>
                  <a:txBody>
                    <a:bodyPr/>
                    <a:lstStyle/>
                    <a:p>
                      <a:pPr marL="0" marR="0" algn="ctr">
                        <a:lnSpc>
                          <a:spcPct val="107000"/>
                        </a:lnSpc>
                        <a:spcBef>
                          <a:spcPts val="0"/>
                        </a:spcBef>
                        <a:spcAft>
                          <a:spcPts val="0"/>
                        </a:spcAft>
                      </a:pPr>
                      <a:r>
                        <a:rPr lang="en-US" sz="1000" kern="0">
                          <a:effectLst/>
                          <a:latin typeface="Montserrat" panose="00000500000000000000" pitchFamily="2" charset="0"/>
                        </a:rPr>
                        <a:t>9</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2.000748.000.00.00.H05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thay đổi, cải chính, bổ sung hộ tịch, xác định lại dân tộc</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a:effectLst/>
                          <a:latin typeface="Montserrat" panose="00000500000000000000" pitchFamily="2" charset="0"/>
                        </a:rPr>
                        <a:t>136</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2864222244"/>
                  </a:ext>
                </a:extLst>
              </a:tr>
              <a:tr h="298268">
                <a:tc>
                  <a:txBody>
                    <a:bodyPr/>
                    <a:lstStyle/>
                    <a:p>
                      <a:pPr marL="0" marR="0" algn="ctr">
                        <a:lnSpc>
                          <a:spcPct val="107000"/>
                        </a:lnSpc>
                        <a:spcBef>
                          <a:spcPts val="0"/>
                        </a:spcBef>
                        <a:spcAft>
                          <a:spcPts val="0"/>
                        </a:spcAft>
                      </a:pPr>
                      <a:r>
                        <a:rPr lang="en-US" sz="1000" kern="0">
                          <a:effectLst/>
                          <a:latin typeface="Montserrat" panose="00000500000000000000" pitchFamily="2" charset="0"/>
                        </a:rPr>
                        <a:t>10</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1.001193.000.00.00.H05</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nSpc>
                          <a:spcPct val="107000"/>
                        </a:lnSpc>
                        <a:spcBef>
                          <a:spcPts val="0"/>
                        </a:spcBef>
                        <a:spcAft>
                          <a:spcPts val="0"/>
                        </a:spcAft>
                      </a:pPr>
                      <a:r>
                        <a:rPr lang="en-US" sz="1000" kern="0">
                          <a:effectLst/>
                          <a:latin typeface="Montserrat" panose="00000500000000000000" pitchFamily="2" charset="0"/>
                        </a:rPr>
                        <a:t>Thủ tục đăng ký khai sinh</a:t>
                      </a:r>
                      <a:endParaRPr lang="en-US" sz="1000" kern="10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tc>
                  <a:txBody>
                    <a:bodyPr/>
                    <a:lstStyle/>
                    <a:p>
                      <a:pPr marL="0" marR="0" algn="r">
                        <a:lnSpc>
                          <a:spcPct val="107000"/>
                        </a:lnSpc>
                        <a:spcBef>
                          <a:spcPts val="0"/>
                        </a:spcBef>
                        <a:spcAft>
                          <a:spcPts val="0"/>
                        </a:spcAft>
                      </a:pPr>
                      <a:r>
                        <a:rPr lang="en-US" sz="1000" kern="0" dirty="0">
                          <a:effectLst/>
                          <a:latin typeface="Montserrat" panose="00000500000000000000" pitchFamily="2" charset="0"/>
                        </a:rPr>
                        <a:t>128</a:t>
                      </a:r>
                      <a:endParaRPr lang="en-US" sz="10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9475" marR="49475" marT="0" marB="0" anchor="ctr"/>
                </a:tc>
                <a:extLst>
                  <a:ext uri="{0D108BD9-81ED-4DB2-BD59-A6C34878D82A}">
                    <a16:rowId xmlns:a16="http://schemas.microsoft.com/office/drawing/2014/main" val="1728109962"/>
                  </a:ext>
                </a:extLst>
              </a:tr>
            </a:tbl>
          </a:graphicData>
        </a:graphic>
      </p:graphicFrame>
      <p:sp>
        <p:nvSpPr>
          <p:cNvPr id="4" name="Rectangle: Rounded Corners 3">
            <a:extLst>
              <a:ext uri="{FF2B5EF4-FFF2-40B4-BE49-F238E27FC236}">
                <a16:creationId xmlns:a16="http://schemas.microsoft.com/office/drawing/2014/main" id="{C04096FD-B4C9-AE01-8916-018E05500ECE}"/>
              </a:ext>
            </a:extLst>
          </p:cNvPr>
          <p:cNvSpPr/>
          <p:nvPr/>
        </p:nvSpPr>
        <p:spPr>
          <a:xfrm>
            <a:off x="524865" y="1214229"/>
            <a:ext cx="5347953" cy="5090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bg1"/>
                </a:solidFill>
                <a:latin typeface="Montserrat" panose="00000500000000000000" pitchFamily="2" charset="0"/>
                <a:cs typeface="Segoe UI" panose="020B0502040204020203" pitchFamily="34" charset="0"/>
              </a:rPr>
              <a:t>Nhóm</a:t>
            </a:r>
            <a:r>
              <a:rPr lang="en-US" sz="1200" b="1" dirty="0">
                <a:solidFill>
                  <a:schemeClr val="bg1"/>
                </a:solidFill>
                <a:latin typeface="Montserrat" panose="00000500000000000000" pitchFamily="2" charset="0"/>
                <a:cs typeface="Segoe UI" panose="020B0502040204020203" pitchFamily="34" charset="0"/>
              </a:rPr>
              <a:t> 10 </a:t>
            </a:r>
            <a:r>
              <a:rPr lang="vi-VN" sz="1200" b="1" dirty="0">
                <a:solidFill>
                  <a:schemeClr val="bg1"/>
                </a:solidFill>
                <a:latin typeface="Montserrat" panose="00000500000000000000" pitchFamily="2" charset="0"/>
                <a:cs typeface="Segoe UI" panose="020B0502040204020203" pitchFamily="34" charset="0"/>
              </a:rPr>
              <a:t>TTHC có thời gian xử lý </a:t>
            </a:r>
            <a:endParaRPr lang="en-US" sz="1200" b="1" dirty="0">
              <a:solidFill>
                <a:schemeClr val="bg1"/>
              </a:solidFill>
              <a:latin typeface="Montserrat" panose="00000500000000000000" pitchFamily="2" charset="0"/>
              <a:cs typeface="Segoe UI" panose="020B0502040204020203" pitchFamily="34" charset="0"/>
            </a:endParaRPr>
          </a:p>
          <a:p>
            <a:pPr algn="ctr"/>
            <a:r>
              <a:rPr lang="vi-VN" sz="1200" b="1" dirty="0">
                <a:solidFill>
                  <a:schemeClr val="bg1"/>
                </a:solidFill>
                <a:latin typeface="Montserrat" panose="00000500000000000000" pitchFamily="2" charset="0"/>
                <a:cs typeface="Segoe UI" panose="020B0502040204020203" pitchFamily="34" charset="0"/>
              </a:rPr>
              <a:t>sớm </a:t>
            </a:r>
            <a:r>
              <a:rPr lang="vi-VN" sz="1200" b="1" dirty="0">
                <a:solidFill>
                  <a:srgbClr val="FF0000"/>
                </a:solidFill>
                <a:latin typeface="Montserrat" panose="00000500000000000000" pitchFamily="2" charset="0"/>
                <a:cs typeface="Segoe UI" panose="020B0502040204020203" pitchFamily="34" charset="0"/>
              </a:rPr>
              <a:t>hơn 95%</a:t>
            </a:r>
            <a:r>
              <a:rPr lang="vi-VN" sz="1200" b="1" dirty="0">
                <a:solidFill>
                  <a:schemeClr val="bg1"/>
                </a:solidFill>
                <a:latin typeface="Montserrat" panose="00000500000000000000" pitchFamily="2" charset="0"/>
                <a:cs typeface="Segoe UI" panose="020B0502040204020203" pitchFamily="34" charset="0"/>
              </a:rPr>
              <a:t> lượng thời gian xử lý theo quy định</a:t>
            </a:r>
            <a:endParaRPr lang="en-US" sz="1200" b="1" dirty="0">
              <a:solidFill>
                <a:schemeClr val="bg1"/>
              </a:solidFill>
              <a:latin typeface="Montserrat" panose="00000500000000000000" pitchFamily="2" charset="0"/>
              <a:cs typeface="Segoe UI" panose="020B0502040204020203" pitchFamily="34" charset="0"/>
            </a:endParaRPr>
          </a:p>
        </p:txBody>
      </p:sp>
      <p:sp>
        <p:nvSpPr>
          <p:cNvPr id="5" name="Rectangle: Rounded Corners 4">
            <a:extLst>
              <a:ext uri="{FF2B5EF4-FFF2-40B4-BE49-F238E27FC236}">
                <a16:creationId xmlns:a16="http://schemas.microsoft.com/office/drawing/2014/main" id="{5C160461-D5FA-6F13-00E2-7EA2CE610BAB}"/>
              </a:ext>
            </a:extLst>
          </p:cNvPr>
          <p:cNvSpPr/>
          <p:nvPr/>
        </p:nvSpPr>
        <p:spPr>
          <a:xfrm>
            <a:off x="6319181" y="1214229"/>
            <a:ext cx="5347953" cy="50901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bg1"/>
                </a:solidFill>
                <a:latin typeface="Montserrat" panose="00000500000000000000" pitchFamily="2" charset="0"/>
                <a:cs typeface="Segoe UI" panose="020B0502040204020203" pitchFamily="34" charset="0"/>
              </a:rPr>
              <a:t>Nhóm</a:t>
            </a:r>
            <a:r>
              <a:rPr lang="en-US" sz="1200" b="1" dirty="0">
                <a:solidFill>
                  <a:schemeClr val="bg1"/>
                </a:solidFill>
                <a:latin typeface="Montserrat" panose="00000500000000000000" pitchFamily="2" charset="0"/>
                <a:cs typeface="Segoe UI" panose="020B0502040204020203" pitchFamily="34" charset="0"/>
              </a:rPr>
              <a:t> 10 </a:t>
            </a:r>
            <a:r>
              <a:rPr lang="vi-VN" sz="1200" b="1" dirty="0">
                <a:solidFill>
                  <a:schemeClr val="bg1"/>
                </a:solidFill>
                <a:latin typeface="Montserrat" panose="00000500000000000000" pitchFamily="2" charset="0"/>
                <a:cs typeface="Segoe UI" panose="020B0502040204020203" pitchFamily="34" charset="0"/>
              </a:rPr>
              <a:t>TTHC có thời gian chờ nhận kết quả </a:t>
            </a:r>
            <a:endParaRPr lang="en-US" sz="1200" b="1" dirty="0">
              <a:solidFill>
                <a:schemeClr val="bg1"/>
              </a:solidFill>
              <a:latin typeface="Montserrat" panose="00000500000000000000" pitchFamily="2" charset="0"/>
              <a:cs typeface="Segoe UI" panose="020B0502040204020203" pitchFamily="34" charset="0"/>
            </a:endParaRPr>
          </a:p>
          <a:p>
            <a:pPr algn="ctr"/>
            <a:r>
              <a:rPr lang="vi-VN" sz="1200" b="1" dirty="0">
                <a:solidFill>
                  <a:schemeClr val="bg1"/>
                </a:solidFill>
                <a:latin typeface="Montserrat" panose="00000500000000000000" pitchFamily="2" charset="0"/>
                <a:cs typeface="Segoe UI" panose="020B0502040204020203" pitchFamily="34" charset="0"/>
              </a:rPr>
              <a:t>lớn hơn </a:t>
            </a:r>
            <a:r>
              <a:rPr lang="vi-VN" sz="1200" b="1" dirty="0">
                <a:solidFill>
                  <a:srgbClr val="FF0000"/>
                </a:solidFill>
                <a:latin typeface="Montserrat" panose="00000500000000000000" pitchFamily="2" charset="0"/>
                <a:cs typeface="Segoe UI" panose="020B0502040204020203" pitchFamily="34" charset="0"/>
              </a:rPr>
              <a:t>1,5 lần </a:t>
            </a:r>
            <a:r>
              <a:rPr lang="vi-VN" sz="1200" b="1" dirty="0">
                <a:solidFill>
                  <a:schemeClr val="bg1"/>
                </a:solidFill>
                <a:latin typeface="Montserrat" panose="00000500000000000000" pitchFamily="2" charset="0"/>
                <a:cs typeface="Segoe UI" panose="020B0502040204020203" pitchFamily="34" charset="0"/>
              </a:rPr>
              <a:t>thời gian xử lý</a:t>
            </a:r>
            <a:endParaRPr lang="en-US" sz="1200" b="1" dirty="0">
              <a:solidFill>
                <a:schemeClr val="bg1"/>
              </a:solidFill>
              <a:latin typeface="Montserrat" panose="00000500000000000000" pitchFamily="2" charset="0"/>
              <a:cs typeface="Segoe UI" panose="020B0502040204020203" pitchFamily="34" charset="0"/>
            </a:endParaRPr>
          </a:p>
        </p:txBody>
      </p:sp>
    </p:spTree>
    <p:extLst>
      <p:ext uri="{BB962C8B-B14F-4D97-AF65-F5344CB8AC3E}">
        <p14:creationId xmlns:p14="http://schemas.microsoft.com/office/powerpoint/2010/main" val="6584531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marL="0" marR="0" lvl="0" indent="0" algn="ctr" defTabSz="1088665"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200" normalizeH="0" baseline="0" noProof="0" dirty="0">
              <a:ln>
                <a:noFill/>
              </a:ln>
              <a:solidFill>
                <a:srgbClr val="0F6FC6">
                  <a:lumMod val="75000"/>
                </a:srgbClr>
              </a:solidFill>
              <a:effectLst/>
              <a:uLnTx/>
              <a:uFillTx/>
              <a:latin typeface="UTM Avo" panose="02040603050506020204" pitchFamily="18" charset="0"/>
              <a:ea typeface="+mn-ea"/>
              <a:cs typeface="+mn-cs"/>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63291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2.13.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Một</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số</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kết</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quả</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ứng</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dụng</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AI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phân</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tích</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dữ</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liệu</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Bảo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hiểm</a:t>
            </a:r>
            <a:endParaRPr kumimoji="0" lang="en-US" sz="2000" b="0" i="0" u="none" strike="noStrike" kern="1200" cap="none" spc="0" normalizeH="0" baseline="0" noProof="0" dirty="0">
              <a:ln>
                <a:noFill/>
              </a:ln>
              <a:solidFill>
                <a:prstClr val="white"/>
              </a:solidFill>
              <a:effectLst/>
              <a:uLnTx/>
              <a:uFillTx/>
              <a:latin typeface="Montserrat" pitchFamily="2" charset="0"/>
              <a:ea typeface="+mj-ea"/>
              <a:cs typeface="Segoe UI" panose="020B0502040204020203" pitchFamily="34" charset="0"/>
            </a:endParaRPr>
          </a:p>
        </p:txBody>
      </p:sp>
      <p:pic>
        <p:nvPicPr>
          <p:cNvPr id="2" name="Picture 1">
            <a:extLst>
              <a:ext uri="{FF2B5EF4-FFF2-40B4-BE49-F238E27FC236}">
                <a16:creationId xmlns:a16="http://schemas.microsoft.com/office/drawing/2014/main" id="{B791C234-F9E3-1FE0-0119-E5348420B7D0}"/>
              </a:ext>
            </a:extLst>
          </p:cNvPr>
          <p:cNvPicPr>
            <a:picLocks noChangeAspect="1"/>
          </p:cNvPicPr>
          <p:nvPr/>
        </p:nvPicPr>
        <p:blipFill>
          <a:blip r:embed="rId3"/>
          <a:stretch>
            <a:fillRect/>
          </a:stretch>
        </p:blipFill>
        <p:spPr>
          <a:xfrm>
            <a:off x="463919" y="626649"/>
            <a:ext cx="11264161" cy="5927676"/>
          </a:xfrm>
          <a:prstGeom prst="rect">
            <a:avLst/>
          </a:prstGeom>
        </p:spPr>
      </p:pic>
    </p:spTree>
    <p:extLst>
      <p:ext uri="{BB962C8B-B14F-4D97-AF65-F5344CB8AC3E}">
        <p14:creationId xmlns:p14="http://schemas.microsoft.com/office/powerpoint/2010/main" val="1092240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marL="0" marR="0" lvl="0" indent="0" algn="ctr" defTabSz="1088665"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200" normalizeH="0" baseline="0" noProof="0" dirty="0">
              <a:ln>
                <a:noFill/>
              </a:ln>
              <a:solidFill>
                <a:srgbClr val="0F6FC6">
                  <a:lumMod val="75000"/>
                </a:srgbClr>
              </a:solidFill>
              <a:effectLst/>
              <a:uLnTx/>
              <a:uFillTx/>
              <a:latin typeface="UTM Avo" panose="02040603050506020204" pitchFamily="18" charset="0"/>
              <a:ea typeface="+mn-ea"/>
              <a:cs typeface="+mn-cs"/>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632916" rtl="0" eaLnBrk="1" fontAlgn="auto" latinLnBrk="0" hangingPunct="1">
              <a:lnSpc>
                <a:spcPct val="100000"/>
              </a:lnSpc>
              <a:spcBef>
                <a:spcPct val="0"/>
              </a:spcBef>
              <a:spcAft>
                <a:spcPts val="0"/>
              </a:spcAft>
              <a:buClrTx/>
              <a:buSzTx/>
              <a:buFontTx/>
              <a:buNone/>
              <a:tabLst/>
              <a:defRPr/>
            </a:pPr>
            <a:r>
              <a:rPr lang="en-US" sz="2000" b="1" dirty="0">
                <a:solidFill>
                  <a:prstClr val="white"/>
                </a:solidFill>
                <a:latin typeface="Montserrat" pitchFamily="2" charset="0"/>
                <a:cs typeface="Segoe UI" pitchFamily="34" charset="0"/>
              </a:rPr>
              <a:t>2</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.14. Ứng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dụng</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Trợ</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lý</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ảo</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và</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GenAI</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phục</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vụ</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chỉ</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đạo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điều</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hành</a:t>
            </a:r>
            <a:endParaRPr kumimoji="0" lang="en-US" sz="2000" b="0" i="0" u="none" strike="noStrike" kern="1200" cap="none" spc="0" normalizeH="0" baseline="0" noProof="0" dirty="0">
              <a:ln>
                <a:noFill/>
              </a:ln>
              <a:solidFill>
                <a:prstClr val="white"/>
              </a:solidFill>
              <a:effectLst/>
              <a:uLnTx/>
              <a:uFillTx/>
              <a:latin typeface="Montserrat" pitchFamily="2" charset="0"/>
              <a:ea typeface="+mj-ea"/>
              <a:cs typeface="Segoe UI" panose="020B0502040204020203" pitchFamily="34" charset="0"/>
            </a:endParaRPr>
          </a:p>
        </p:txBody>
      </p:sp>
      <p:pic>
        <p:nvPicPr>
          <p:cNvPr id="2" name="Picture 1">
            <a:extLst>
              <a:ext uri="{FF2B5EF4-FFF2-40B4-BE49-F238E27FC236}">
                <a16:creationId xmlns:a16="http://schemas.microsoft.com/office/drawing/2014/main" id="{33D861FE-F212-6E95-35DE-FF1AC829031C}"/>
              </a:ext>
            </a:extLst>
          </p:cNvPr>
          <p:cNvPicPr>
            <a:picLocks noChangeAspect="1"/>
          </p:cNvPicPr>
          <p:nvPr/>
        </p:nvPicPr>
        <p:blipFill>
          <a:blip r:embed="rId3"/>
          <a:stretch>
            <a:fillRect/>
          </a:stretch>
        </p:blipFill>
        <p:spPr>
          <a:xfrm>
            <a:off x="660333" y="1085917"/>
            <a:ext cx="10707578" cy="5183945"/>
          </a:xfrm>
          <a:prstGeom prst="rect">
            <a:avLst/>
          </a:prstGeom>
        </p:spPr>
      </p:pic>
    </p:spTree>
    <p:extLst>
      <p:ext uri="{BB962C8B-B14F-4D97-AF65-F5344CB8AC3E}">
        <p14:creationId xmlns:p14="http://schemas.microsoft.com/office/powerpoint/2010/main" val="20345731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marL="0" marR="0" lvl="0" indent="0" algn="ctr" defTabSz="1088665"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200" normalizeH="0" baseline="0" noProof="0" dirty="0">
              <a:ln>
                <a:noFill/>
              </a:ln>
              <a:solidFill>
                <a:srgbClr val="0F6FC6">
                  <a:lumMod val="75000"/>
                </a:srgbClr>
              </a:solidFill>
              <a:effectLst/>
              <a:uLnTx/>
              <a:uFillTx/>
              <a:latin typeface="UTM Avo" panose="02040603050506020204" pitchFamily="18" charset="0"/>
              <a:ea typeface="+mn-ea"/>
              <a:cs typeface="+mn-cs"/>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63291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2.15.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Đích</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đến</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của</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Chuyển</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đổi</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số</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là</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giá</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trị</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mới</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dựa</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trên</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dữ</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liệu</a:t>
            </a:r>
            <a:endParaRPr kumimoji="0" lang="en-US" sz="2000" b="0" i="0" u="none" strike="noStrike" kern="1200" cap="none" spc="0" normalizeH="0" baseline="0" noProof="0" dirty="0">
              <a:ln>
                <a:noFill/>
              </a:ln>
              <a:solidFill>
                <a:prstClr val="white"/>
              </a:solidFill>
              <a:effectLst/>
              <a:uLnTx/>
              <a:uFillTx/>
              <a:latin typeface="Montserrat" pitchFamily="2" charset="0"/>
              <a:ea typeface="+mj-ea"/>
              <a:cs typeface="Segoe UI" panose="020B0502040204020203" pitchFamily="34" charset="0"/>
            </a:endParaRPr>
          </a:p>
        </p:txBody>
      </p:sp>
      <p:pic>
        <p:nvPicPr>
          <p:cNvPr id="4" name="Picture 3">
            <a:extLst>
              <a:ext uri="{FF2B5EF4-FFF2-40B4-BE49-F238E27FC236}">
                <a16:creationId xmlns:a16="http://schemas.microsoft.com/office/drawing/2014/main" id="{9A2CE2F4-F34D-AE92-1222-784FBB5BF257}"/>
              </a:ext>
            </a:extLst>
          </p:cNvPr>
          <p:cNvPicPr>
            <a:picLocks noChangeAspect="1"/>
          </p:cNvPicPr>
          <p:nvPr/>
        </p:nvPicPr>
        <p:blipFill rotWithShape="1">
          <a:blip r:embed="rId3"/>
          <a:srcRect t="1401"/>
          <a:stretch/>
        </p:blipFill>
        <p:spPr>
          <a:xfrm>
            <a:off x="843098" y="1297654"/>
            <a:ext cx="10505803" cy="4604658"/>
          </a:xfrm>
          <a:prstGeom prst="roundRect">
            <a:avLst>
              <a:gd name="adj" fmla="val 560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88B0C185-D2E8-3C83-DE53-0C232863867D}"/>
              </a:ext>
            </a:extLst>
          </p:cNvPr>
          <p:cNvSpPr txBox="1"/>
          <p:nvPr/>
        </p:nvSpPr>
        <p:spPr>
          <a:xfrm>
            <a:off x="8867763" y="6460428"/>
            <a:ext cx="2771913" cy="27699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Tham</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a:t>
            </a: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khảo</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a:t>
            </a: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tài</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a:t>
            </a: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liệu</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a:t>
            </a: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của</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a:t>
            </a: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Bộ</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TT&amp;TT </a:t>
            </a:r>
            <a:endParaRPr kumimoji="0" lang="id-ID"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995481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Background pattern&#10;&#10;Description automatically generated">
            <a:extLst>
              <a:ext uri="{FF2B5EF4-FFF2-40B4-BE49-F238E27FC236}">
                <a16:creationId xmlns:a16="http://schemas.microsoft.com/office/drawing/2014/main" id="{8333DA19-3C74-A4F8-C4B1-954AA34918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5" r="286" b="-2"/>
          <a:stretch/>
        </p:blipFill>
        <p:spPr>
          <a:xfrm>
            <a:off x="20" y="-1"/>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sp>
        <p:nvSpPr>
          <p:cNvPr id="7" name="Title 3">
            <a:extLst>
              <a:ext uri="{FF2B5EF4-FFF2-40B4-BE49-F238E27FC236}">
                <a16:creationId xmlns:a16="http://schemas.microsoft.com/office/drawing/2014/main" id="{669A08E0-F3CC-455D-6A1A-2339EF08F3E3}"/>
              </a:ext>
            </a:extLst>
          </p:cNvPr>
          <p:cNvSpPr txBox="1"/>
          <p:nvPr/>
        </p:nvSpPr>
        <p:spPr>
          <a:xfrm>
            <a:off x="824948" y="4766523"/>
            <a:ext cx="8502862" cy="1670188"/>
          </a:xfrm>
          <a:prstGeom prst="rect">
            <a:avLst/>
          </a:prstGeom>
        </p:spPr>
        <p:txBody>
          <a:bodyPr/>
          <a:lstStyle>
            <a:lvl1pPr algn="l" defTabSz="914400"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a:lstStyle>
          <a:p>
            <a:pPr lvl="0" defTabSz="1632753">
              <a:lnSpc>
                <a:spcPct val="100000"/>
              </a:lnSpc>
              <a:defRPr/>
            </a:pPr>
            <a:r>
              <a:rPr lang="en-US" sz="2800" dirty="0" err="1">
                <a:solidFill>
                  <a:srgbClr val="FFFFFF"/>
                </a:solidFill>
                <a:latin typeface="Montserrat" pitchFamily="2" charset="0"/>
                <a:ea typeface="Tahoma" panose="020B0604030504040204" pitchFamily="34" charset="0"/>
                <a:cs typeface="Segoe UI" panose="020B0502040204020203" pitchFamily="34" charset="0"/>
              </a:rPr>
              <a:t>Kiến</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nghị</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đề</a:t>
            </a:r>
            <a:r>
              <a:rPr lang="en-US" sz="2800" dirty="0">
                <a:solidFill>
                  <a:srgbClr val="FFFFFF"/>
                </a:solidFill>
                <a:latin typeface="Montserrat" pitchFamily="2" charset="0"/>
                <a:ea typeface="Tahoma" panose="020B0604030504040204" pitchFamily="34" charset="0"/>
                <a:cs typeface="Segoe UI" panose="020B0502040204020203" pitchFamily="34" charset="0"/>
              </a:rPr>
              <a:t> </a:t>
            </a:r>
            <a:r>
              <a:rPr lang="en-US" sz="2800" dirty="0" err="1">
                <a:solidFill>
                  <a:srgbClr val="FFFFFF"/>
                </a:solidFill>
                <a:latin typeface="Montserrat" pitchFamily="2" charset="0"/>
                <a:ea typeface="Tahoma" panose="020B0604030504040204" pitchFamily="34" charset="0"/>
                <a:cs typeface="Segoe UI" panose="020B0502040204020203" pitchFamily="34" charset="0"/>
              </a:rPr>
              <a:t>xuất</a:t>
            </a:r>
            <a:endParaRPr lang="vi-VN" sz="2800" dirty="0">
              <a:solidFill>
                <a:srgbClr val="FFFFFF"/>
              </a:solidFill>
              <a:latin typeface="Montserrat" pitchFamily="2" charset="0"/>
              <a:ea typeface="Tahoma" panose="020B0604030504040204" pitchFamily="34" charset="0"/>
              <a:cs typeface="Segoe UI" panose="020B0502040204020203" pitchFamily="34" charset="0"/>
            </a:endParaRPr>
          </a:p>
        </p:txBody>
      </p:sp>
      <p:pic>
        <p:nvPicPr>
          <p:cNvPr id="4" name="Picture 2" descr="HÃ¬nh áº£nh cÃ³ liÃªn quan">
            <a:extLst>
              <a:ext uri="{FF2B5EF4-FFF2-40B4-BE49-F238E27FC236}">
                <a16:creationId xmlns:a16="http://schemas.microsoft.com/office/drawing/2014/main" id="{D465A7D9-C67A-3D21-5F55-D590FE880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94" y="868680"/>
            <a:ext cx="3772775" cy="3364442"/>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158750">
            <a:solidFill>
              <a:schemeClr val="bg1"/>
            </a:solidFill>
          </a:ln>
          <a:extLst>
            <a:ext uri="{909E8E84-426E-40DD-AFC4-6F175D3DCCD1}">
              <a14:hiddenFill xmlns:a14="http://schemas.microsoft.com/office/drawing/2010/main">
                <a:solidFill>
                  <a:srgbClr val="FFFFFF"/>
                </a:solidFill>
              </a14:hiddenFill>
            </a:ext>
          </a:extLst>
        </p:spPr>
      </p:pic>
      <p:sp>
        <p:nvSpPr>
          <p:cNvPr id="2" name="文本框 6">
            <a:extLst>
              <a:ext uri="{FF2B5EF4-FFF2-40B4-BE49-F238E27FC236}">
                <a16:creationId xmlns:a16="http://schemas.microsoft.com/office/drawing/2014/main" id="{B7E2B1BC-DAB7-868C-B961-2DDC877D5CE1}"/>
              </a:ext>
            </a:extLst>
          </p:cNvPr>
          <p:cNvSpPr txBox="1">
            <a:spLocks noChangeArrowheads="1"/>
          </p:cNvSpPr>
          <p:nvPr/>
        </p:nvSpPr>
        <p:spPr bwMode="auto">
          <a:xfrm>
            <a:off x="694194" y="3210858"/>
            <a:ext cx="1857534" cy="1569660"/>
          </a:xfrm>
          <a:prstGeom prst="rect">
            <a:avLst/>
          </a:prstGeom>
          <a:noFill/>
        </p:spPr>
        <p:txBody>
          <a:bodyPr wrap="squar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pPr marL="0" marR="0" lvl="0" indent="0" algn="l" defTabSz="1088556" rtl="0" eaLnBrk="1" fontAlgn="auto" latinLnBrk="0" hangingPunct="1">
              <a:lnSpc>
                <a:spcPct val="100000"/>
              </a:lnSpc>
              <a:spcBef>
                <a:spcPts val="0"/>
              </a:spcBef>
              <a:spcAft>
                <a:spcPts val="0"/>
              </a:spcAft>
              <a:buClrTx/>
              <a:buSzTx/>
              <a:buFontTx/>
              <a:buNone/>
              <a:tabLst/>
              <a:defRPr/>
            </a:pPr>
            <a:r>
              <a:rPr lang="en-US" altLang="zh-CN" sz="9600" b="1" dirty="0">
                <a:solidFill>
                  <a:prstClr val="white"/>
                </a:solidFill>
                <a:latin typeface="Montserrat" pitchFamily="2" charset="0"/>
              </a:rPr>
              <a:t>03</a:t>
            </a:r>
            <a:endParaRPr kumimoji="0" lang="zh-CN" altLang="en-US" sz="9600" b="1" i="0" u="none" strike="noStrike" kern="1200" cap="none" spc="0" normalizeH="0" baseline="0" noProof="0" dirty="0">
              <a:ln w="38100">
                <a:noFill/>
              </a:ln>
              <a:solidFill>
                <a:prstClr val="white"/>
              </a:solidFill>
              <a:effectLst/>
              <a:uLnTx/>
              <a:uFillTx/>
              <a:latin typeface="Montserrat" pitchFamily="2" charset="0"/>
              <a:ea typeface="微软雅黑" panose="020B0503020204020204" charset="-122"/>
              <a:cs typeface="+mn-cs"/>
            </a:endParaRPr>
          </a:p>
        </p:txBody>
      </p:sp>
    </p:spTree>
    <p:extLst>
      <p:ext uri="{BB962C8B-B14F-4D97-AF65-F5344CB8AC3E}">
        <p14:creationId xmlns:p14="http://schemas.microsoft.com/office/powerpoint/2010/main" val="1845999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63291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3.1. </a:t>
            </a:r>
            <a:r>
              <a:rPr lang="en-US" sz="2000" b="1" dirty="0" err="1">
                <a:solidFill>
                  <a:prstClr val="white"/>
                </a:solidFill>
                <a:latin typeface="Montserrat" pitchFamily="2" charset="0"/>
                <a:cs typeface="Segoe UI" pitchFamily="34" charset="0"/>
              </a:rPr>
              <a:t>Đề</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xuất</a:t>
            </a:r>
            <a:r>
              <a:rPr lang="en-US" sz="2000" b="1" dirty="0">
                <a:solidFill>
                  <a:prstClr val="white"/>
                </a:solidFill>
                <a:latin typeface="Montserrat" pitchFamily="2" charset="0"/>
                <a:cs typeface="Segoe UI" pitchFamily="34" charset="0"/>
              </a:rPr>
              <a:t> k</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ế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hoạch</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triển</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khai</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theo</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QĐ 1012/QĐ-</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TTg</a:t>
            </a:r>
            <a:endParaRPr kumimoji="0" lang="en-US" sz="2000" b="0" i="0" u="none" strike="noStrike" kern="1200" cap="none" spc="0" normalizeH="0" baseline="0" noProof="0" dirty="0">
              <a:ln>
                <a:noFill/>
              </a:ln>
              <a:solidFill>
                <a:prstClr val="white"/>
              </a:solidFill>
              <a:effectLst/>
              <a:uLnTx/>
              <a:uFillTx/>
              <a:latin typeface="Montserrat" pitchFamily="2" charset="0"/>
              <a:ea typeface="+mj-ea"/>
              <a:cs typeface="Segoe UI" panose="020B0502040204020203" pitchFamily="34" charset="0"/>
            </a:endParaRPr>
          </a:p>
        </p:txBody>
      </p:sp>
      <p:grpSp>
        <p:nvGrpSpPr>
          <p:cNvPr id="62" name="Group 61">
            <a:extLst>
              <a:ext uri="{FF2B5EF4-FFF2-40B4-BE49-F238E27FC236}">
                <a16:creationId xmlns:a16="http://schemas.microsoft.com/office/drawing/2014/main" id="{600F6F88-05A8-7502-F5E0-98F5618FD1B4}"/>
              </a:ext>
            </a:extLst>
          </p:cNvPr>
          <p:cNvGrpSpPr/>
          <p:nvPr/>
        </p:nvGrpSpPr>
        <p:grpSpPr>
          <a:xfrm>
            <a:off x="343964" y="1194697"/>
            <a:ext cx="11674340" cy="5136136"/>
            <a:chOff x="264047" y="1783671"/>
            <a:chExt cx="11674340" cy="5136136"/>
          </a:xfrm>
        </p:grpSpPr>
        <p:grpSp>
          <p:nvGrpSpPr>
            <p:cNvPr id="63" name="îş1idè">
              <a:extLst>
                <a:ext uri="{FF2B5EF4-FFF2-40B4-BE49-F238E27FC236}">
                  <a16:creationId xmlns:a16="http://schemas.microsoft.com/office/drawing/2014/main" id="{A76B6098-2428-4F03-7272-6C3357755F57}"/>
                </a:ext>
              </a:extLst>
            </p:cNvPr>
            <p:cNvGrpSpPr/>
            <p:nvPr/>
          </p:nvGrpSpPr>
          <p:grpSpPr>
            <a:xfrm>
              <a:off x="451401" y="2109877"/>
              <a:ext cx="3214816" cy="1342073"/>
              <a:chOff x="-284207" y="4069837"/>
              <a:chExt cx="3214816" cy="1342073"/>
            </a:xfrm>
          </p:grpSpPr>
          <p:sp>
            <p:nvSpPr>
              <p:cNvPr id="92" name="íšliḓe">
                <a:extLst>
                  <a:ext uri="{FF2B5EF4-FFF2-40B4-BE49-F238E27FC236}">
                    <a16:creationId xmlns:a16="http://schemas.microsoft.com/office/drawing/2014/main" id="{3F054025-A0C5-9302-87B6-A4950C469330}"/>
                  </a:ext>
                </a:extLst>
              </p:cNvPr>
              <p:cNvSpPr/>
              <p:nvPr/>
            </p:nvSpPr>
            <p:spPr bwMode="auto">
              <a:xfrm>
                <a:off x="34413" y="4715927"/>
                <a:ext cx="2667818" cy="69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r" defTabSz="914400" rtl="0" eaLnBrk="1" fontAlgn="auto" latinLnBrk="0" hangingPunct="1">
                  <a:lnSpc>
                    <a:spcPct val="130000"/>
                  </a:lnSpc>
                  <a:spcBef>
                    <a:spcPts val="0"/>
                  </a:spcBef>
                  <a:spcAft>
                    <a:spcPts val="0"/>
                  </a:spcAft>
                  <a:buClrTx/>
                  <a:buSzTx/>
                  <a:buFontTx/>
                  <a:buNone/>
                  <a:tabLst/>
                  <a:defRPr/>
                </a:pPr>
                <a:endParaRPr kumimoji="0" lang="vi-VN" altLang="zh-CN" sz="1400" b="0" i="0" u="none" strike="noStrike" kern="1200" cap="none" spc="0" normalizeH="0" baseline="0" noProof="0" dirty="0">
                  <a:ln>
                    <a:noFill/>
                  </a:ln>
                  <a:solidFill>
                    <a:srgbClr val="4472C4">
                      <a:lumMod val="50000"/>
                    </a:srgbClr>
                  </a:solidFill>
                  <a:effectLst/>
                  <a:uLnTx/>
                  <a:uFillTx/>
                  <a:latin typeface="Montserrat" panose="00000500000000000000" pitchFamily="2" charset="0"/>
                  <a:ea typeface="等线" panose="02010600030101010101" pitchFamily="2" charset="-122"/>
                  <a:cs typeface="+mn-ea"/>
                  <a:sym typeface="+mn-lt"/>
                </a:endParaRPr>
              </a:p>
            </p:txBody>
          </p:sp>
          <p:sp>
            <p:nvSpPr>
              <p:cNvPr id="93" name="ïṣḻiďé">
                <a:extLst>
                  <a:ext uri="{FF2B5EF4-FFF2-40B4-BE49-F238E27FC236}">
                    <a16:creationId xmlns:a16="http://schemas.microsoft.com/office/drawing/2014/main" id="{3D68C5A9-667D-465C-9C10-03D7A8C1E710}"/>
                  </a:ext>
                </a:extLst>
              </p:cNvPr>
              <p:cNvSpPr txBox="1"/>
              <p:nvPr/>
            </p:nvSpPr>
            <p:spPr bwMode="auto">
              <a:xfrm>
                <a:off x="-284207" y="4069837"/>
                <a:ext cx="3214816" cy="410296"/>
              </a:xfrm>
              <a:prstGeom prst="rect">
                <a:avLst/>
              </a:prstGeom>
              <a:noFill/>
              <a:ln>
                <a:noFill/>
              </a:ln>
            </p:spPr>
            <p:txBody>
              <a:bodyPr wrap="square" lIns="91440" tIns="45720" rIns="91440" bIns="45720" anchor="ctr" anchorCtr="0">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600" b="1" i="0" u="none" strike="noStrike" kern="1200" cap="none" spc="0" normalizeH="0" baseline="0" noProof="0" dirty="0">
                    <a:ln>
                      <a:noFill/>
                    </a:ln>
                    <a:solidFill>
                      <a:srgbClr val="4472C4">
                        <a:lumMod val="50000"/>
                      </a:srgbClr>
                    </a:solidFill>
                    <a:effectLst/>
                    <a:uLnTx/>
                    <a:uFillTx/>
                    <a:latin typeface="Montserrat" panose="00000500000000000000" pitchFamily="2" charset="0"/>
                    <a:ea typeface="等线" panose="02010600030101010101" pitchFamily="2" charset="-122"/>
                    <a:cs typeface="+mn-ea"/>
                    <a:sym typeface="+mn-lt"/>
                  </a:rPr>
                  <a:t>I. XÂY DỰNG, HOÀN THIỆN THỂ CHẾ</a:t>
                </a:r>
              </a:p>
            </p:txBody>
          </p:sp>
        </p:grpSp>
        <p:grpSp>
          <p:nvGrpSpPr>
            <p:cNvPr id="64" name="íSľiďè">
              <a:extLst>
                <a:ext uri="{FF2B5EF4-FFF2-40B4-BE49-F238E27FC236}">
                  <a16:creationId xmlns:a16="http://schemas.microsoft.com/office/drawing/2014/main" id="{213011D6-39B6-9FF9-836D-83AA4E77DF29}"/>
                </a:ext>
              </a:extLst>
            </p:cNvPr>
            <p:cNvGrpSpPr/>
            <p:nvPr/>
          </p:nvGrpSpPr>
          <p:grpSpPr>
            <a:xfrm>
              <a:off x="264047" y="4839617"/>
              <a:ext cx="3914053" cy="1938279"/>
              <a:chOff x="-374792" y="4526288"/>
              <a:chExt cx="3914053" cy="1938279"/>
            </a:xfrm>
          </p:grpSpPr>
          <p:sp>
            <p:nvSpPr>
              <p:cNvPr id="90" name="işḷïḓe">
                <a:extLst>
                  <a:ext uri="{FF2B5EF4-FFF2-40B4-BE49-F238E27FC236}">
                    <a16:creationId xmlns:a16="http://schemas.microsoft.com/office/drawing/2014/main" id="{8A33349F-3223-E9DD-3484-D89AC009C813}"/>
                  </a:ext>
                </a:extLst>
              </p:cNvPr>
              <p:cNvSpPr/>
              <p:nvPr/>
            </p:nvSpPr>
            <p:spPr bwMode="auto">
              <a:xfrm>
                <a:off x="-369210" y="4894907"/>
                <a:ext cx="3908471" cy="156966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Tăng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cường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triển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khai</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hệ</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thống</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AI Camera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tại</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khu</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vực</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trọng</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yếu</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có</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nguy</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cơ</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về</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sự</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cố</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trường</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hợp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khẩn</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cấp</a:t>
                </a:r>
                <a:endPar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Xây</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dựng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Nền</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tảng</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tổng</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hợp,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phân</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tích</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dữ</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liệu</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hình</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thành</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kho</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dữ</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liệu</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dùng</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chung</a:t>
                </a:r>
                <a:endPar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Ứng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dụng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vi-VN"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đưa AI vào phân tích và đưa ra dự đoán</a:t>
                </a:r>
                <a:r>
                  <a:rPr kumimoji="0" lang="vi-VN"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câu trả lời dựa trên nguồn dữ liệu được chia sẻ từ kho báo cáo tập trung</a:t>
                </a:r>
                <a:endPar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endParaRPr>
              </a:p>
            </p:txBody>
          </p:sp>
          <p:sp>
            <p:nvSpPr>
              <p:cNvPr id="91" name="îş1íḓe">
                <a:extLst>
                  <a:ext uri="{FF2B5EF4-FFF2-40B4-BE49-F238E27FC236}">
                    <a16:creationId xmlns:a16="http://schemas.microsoft.com/office/drawing/2014/main" id="{E3F608F4-9D86-0D93-BD1B-1F1BAFCD4C46}"/>
                  </a:ext>
                </a:extLst>
              </p:cNvPr>
              <p:cNvSpPr txBox="1"/>
              <p:nvPr/>
            </p:nvSpPr>
            <p:spPr bwMode="auto">
              <a:xfrm>
                <a:off x="-374792" y="4526288"/>
                <a:ext cx="3782582" cy="410296"/>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4472C4">
                        <a:lumMod val="50000"/>
                      </a:srgbClr>
                    </a:solidFill>
                    <a:effectLst/>
                    <a:uLnTx/>
                    <a:uFillTx/>
                    <a:latin typeface="Montserrat" panose="00000500000000000000" pitchFamily="2" charset="0"/>
                    <a:ea typeface="等线" panose="02010600030101010101" pitchFamily="2" charset="-122"/>
                    <a:cs typeface="+mn-ea"/>
                    <a:sym typeface="+mn-lt"/>
                  </a:rPr>
                  <a:t>II. XÂY DỰNG, PHÁT TRIỂN CÁC HỆ THỐNG THÔNG TIN PHỤC VỤ CHỈ ĐẠO, ĐIỀU HÀNH</a:t>
                </a:r>
              </a:p>
            </p:txBody>
          </p:sp>
        </p:grpSp>
        <p:grpSp>
          <p:nvGrpSpPr>
            <p:cNvPr id="65" name="íśļíḋe">
              <a:extLst>
                <a:ext uri="{FF2B5EF4-FFF2-40B4-BE49-F238E27FC236}">
                  <a16:creationId xmlns:a16="http://schemas.microsoft.com/office/drawing/2014/main" id="{E7900D43-8DB8-3D68-ECA5-02908C07FEF1}"/>
                </a:ext>
              </a:extLst>
            </p:cNvPr>
            <p:cNvGrpSpPr/>
            <p:nvPr/>
          </p:nvGrpSpPr>
          <p:grpSpPr>
            <a:xfrm>
              <a:off x="8129371" y="2001733"/>
              <a:ext cx="3809016" cy="2164622"/>
              <a:chOff x="840161" y="3853396"/>
              <a:chExt cx="3809016" cy="2164622"/>
            </a:xfrm>
          </p:grpSpPr>
          <p:sp>
            <p:nvSpPr>
              <p:cNvPr id="88" name="iśḻïdê">
                <a:extLst>
                  <a:ext uri="{FF2B5EF4-FFF2-40B4-BE49-F238E27FC236}">
                    <a16:creationId xmlns:a16="http://schemas.microsoft.com/office/drawing/2014/main" id="{EA6E631C-AECE-87AF-204C-12E471CAFC40}"/>
                  </a:ext>
                </a:extLst>
              </p:cNvPr>
              <p:cNvSpPr/>
              <p:nvPr/>
            </p:nvSpPr>
            <p:spPr bwMode="auto">
              <a:xfrm>
                <a:off x="840161" y="4263692"/>
                <a:ext cx="3538424" cy="175432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Triển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khai</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vi-VN"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bổ sung các chỉ tiêu theo phân loại dựa trên Quyết định 1012/QĐ-</a:t>
                </a:r>
                <a:r>
                  <a:rPr kumimoji="0" lang="vi-VN"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TTg</a:t>
                </a:r>
                <a:endPar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Tiếp</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tục</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triển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khai</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báo</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cáo</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nhanh</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hàng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ngày</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hiệu</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quả</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dashboard infographic,…</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Thúc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đẩy</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bộ</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ngành</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tăng</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cường</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chia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sẻ</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dữ</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liệu</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cho</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An Giang</a:t>
                </a:r>
                <a:r>
                  <a:rPr kumimoji="0" lang="en-US" altLang="zh-CN" sz="1200" b="0"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đặc</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biệt</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từ</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các</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CSDLQG: Dân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cư</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Đất</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đai</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ĐK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doanh</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nghiệp</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Tài</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chính</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Bảo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hiểm</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Xuất</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nhập</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cảnh</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a:t>
                </a:r>
              </a:p>
            </p:txBody>
          </p:sp>
          <p:sp>
            <p:nvSpPr>
              <p:cNvPr id="89" name="íṥlïḍè">
                <a:extLst>
                  <a:ext uri="{FF2B5EF4-FFF2-40B4-BE49-F238E27FC236}">
                    <a16:creationId xmlns:a16="http://schemas.microsoft.com/office/drawing/2014/main" id="{F00772F1-98A7-ABA0-7679-B124C59E6DF6}"/>
                  </a:ext>
                </a:extLst>
              </p:cNvPr>
              <p:cNvSpPr txBox="1"/>
              <p:nvPr/>
            </p:nvSpPr>
            <p:spPr bwMode="auto">
              <a:xfrm>
                <a:off x="840161" y="3853396"/>
                <a:ext cx="3809016" cy="410296"/>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4472C4">
                        <a:lumMod val="50000"/>
                      </a:srgbClr>
                    </a:solidFill>
                    <a:effectLst/>
                    <a:uLnTx/>
                    <a:uFillTx/>
                    <a:latin typeface="Montserrat" panose="00000500000000000000" pitchFamily="2" charset="0"/>
                    <a:ea typeface="等线" panose="02010600030101010101" pitchFamily="2" charset="-122"/>
                    <a:cs typeface="+mn-ea"/>
                    <a:sym typeface="+mn-lt"/>
                  </a:rPr>
                  <a:t>III. PHÁT TRIỂN DỮ LIỆU SỐ, THÚC ĐẨY KẾT NỐI, CHIA SẺ PHỤC VỤ CHỈ ĐẠO, ĐIỀU HÀNH</a:t>
                </a:r>
              </a:p>
            </p:txBody>
          </p:sp>
        </p:grpSp>
        <p:grpSp>
          <p:nvGrpSpPr>
            <p:cNvPr id="67" name="îṡľíḓè">
              <a:extLst>
                <a:ext uri="{FF2B5EF4-FFF2-40B4-BE49-F238E27FC236}">
                  <a16:creationId xmlns:a16="http://schemas.microsoft.com/office/drawing/2014/main" id="{4990EB6E-4440-8C50-478C-7C67834712CB}"/>
                </a:ext>
              </a:extLst>
            </p:cNvPr>
            <p:cNvGrpSpPr/>
            <p:nvPr/>
          </p:nvGrpSpPr>
          <p:grpSpPr>
            <a:xfrm>
              <a:off x="8478637" y="4690050"/>
              <a:ext cx="3412398" cy="2229757"/>
              <a:chOff x="561649" y="4135513"/>
              <a:chExt cx="3412398" cy="2229757"/>
            </a:xfrm>
          </p:grpSpPr>
          <p:sp>
            <p:nvSpPr>
              <p:cNvPr id="86" name="îṣļíḑé">
                <a:extLst>
                  <a:ext uri="{FF2B5EF4-FFF2-40B4-BE49-F238E27FC236}">
                    <a16:creationId xmlns:a16="http://schemas.microsoft.com/office/drawing/2014/main" id="{4CF84DAB-C866-CF1D-612C-08B2DC51E4E1}"/>
                  </a:ext>
                </a:extLst>
              </p:cNvPr>
              <p:cNvSpPr/>
              <p:nvPr/>
            </p:nvSpPr>
            <p:spPr bwMode="auto">
              <a:xfrm>
                <a:off x="561649" y="4795610"/>
                <a:ext cx="3412398" cy="156966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Triển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khai</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thí</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điểm</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xây</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dựng</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quy</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trình</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khung</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xử</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lý</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sự</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vụ</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sự</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cố</a:t>
                </a:r>
                <a:r>
                  <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tại</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Trung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tâm</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IOC: Ứng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phó</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sự</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cố</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thiên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tai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và</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tìm</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kiếm</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cứu</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nạn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An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toàn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giao</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thông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phòng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cháy</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chữa</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cháy</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và</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tìm</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kiếm</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cứu</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nạn</a:t>
                </a:r>
                <a:r>
                  <a:rPr lang="en-US" altLang="zh-CN" sz="1200" dirty="0">
                    <a:solidFill>
                      <a:prstClr val="black"/>
                    </a:solidFill>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Phòng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chống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thiên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tai;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phòng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chống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dịch</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bệnh</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khẩn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cấp</a:t>
                </a:r>
                <a:endPar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endParaRPr>
              </a:p>
            </p:txBody>
          </p:sp>
          <p:sp>
            <p:nvSpPr>
              <p:cNvPr id="87" name="îṩlïḋé">
                <a:extLst>
                  <a:ext uri="{FF2B5EF4-FFF2-40B4-BE49-F238E27FC236}">
                    <a16:creationId xmlns:a16="http://schemas.microsoft.com/office/drawing/2014/main" id="{35C7C6FA-C640-3621-59FA-62CA9DD803AD}"/>
                  </a:ext>
                </a:extLst>
              </p:cNvPr>
              <p:cNvSpPr txBox="1"/>
              <p:nvPr/>
            </p:nvSpPr>
            <p:spPr bwMode="auto">
              <a:xfrm>
                <a:off x="571040" y="4135513"/>
                <a:ext cx="3353228" cy="695983"/>
              </a:xfrm>
              <a:prstGeom prst="rect">
                <a:avLst/>
              </a:prstGeom>
              <a:noFill/>
              <a:ln>
                <a:noFill/>
              </a:ln>
            </p:spPr>
            <p:txBody>
              <a:bodyPr wrap="square" lIns="91440" tIns="45720" rIns="91440" bIns="45720" anchor="ctr" anchorCtr="0">
                <a:noAutofit/>
              </a:bodyPr>
              <a:lstStyle>
                <a:defPPr>
                  <a:defRPr lang="en-US"/>
                </a:defPPr>
                <a:lvl1pPr>
                  <a:lnSpc>
                    <a:spcPct val="100000"/>
                  </a:lnSpc>
                  <a:spcBef>
                    <a:spcPct val="0"/>
                  </a:spcBef>
                  <a:buFontTx/>
                  <a:buNone/>
                  <a:defRPr sz="1200" b="1">
                    <a:solidFill>
                      <a:schemeClr val="accent1">
                        <a:lumMod val="50000"/>
                      </a:schemeClr>
                    </a:solidFill>
                    <a:latin typeface="Montserrat" panose="00000500000000000000" pitchFamily="2" charset="0"/>
                    <a:cs typeface="+mn-ea"/>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4472C4">
                        <a:lumMod val="50000"/>
                      </a:srgbClr>
                    </a:solidFill>
                    <a:effectLst/>
                    <a:uLnTx/>
                    <a:uFillTx/>
                    <a:latin typeface="Montserrat" panose="00000500000000000000" pitchFamily="2" charset="0"/>
                    <a:ea typeface="等线" panose="02010600030101010101" pitchFamily="2" charset="-122"/>
                    <a:sym typeface="+mn-lt"/>
                  </a:rPr>
                  <a:t>IV. XÂY DỰNG KỊCH BẢN PHỤC VỤ CÔNG TÁC CHỈ ĐẠO, ĐIỀU HÀNH TRỰC TUYẾN DỰA TRÊN DỮ LIỆU</a:t>
                </a:r>
              </a:p>
            </p:txBody>
          </p:sp>
        </p:grpSp>
        <p:grpSp>
          <p:nvGrpSpPr>
            <p:cNvPr id="68" name="Group 67">
              <a:extLst>
                <a:ext uri="{FF2B5EF4-FFF2-40B4-BE49-F238E27FC236}">
                  <a16:creationId xmlns:a16="http://schemas.microsoft.com/office/drawing/2014/main" id="{CCC9457A-7B93-F1F7-FACF-6804F8BD0843}"/>
                </a:ext>
              </a:extLst>
            </p:cNvPr>
            <p:cNvGrpSpPr/>
            <p:nvPr/>
          </p:nvGrpSpPr>
          <p:grpSpPr>
            <a:xfrm>
              <a:off x="3968850" y="1783671"/>
              <a:ext cx="4489277" cy="4525649"/>
              <a:chOff x="3968850" y="1484784"/>
              <a:chExt cx="4489277" cy="4525649"/>
            </a:xfrm>
          </p:grpSpPr>
          <p:grpSp>
            <p:nvGrpSpPr>
              <p:cNvPr id="69" name="iṧḷîďè">
                <a:extLst>
                  <a:ext uri="{FF2B5EF4-FFF2-40B4-BE49-F238E27FC236}">
                    <a16:creationId xmlns:a16="http://schemas.microsoft.com/office/drawing/2014/main" id="{E825FF15-37E7-9239-DB83-782091C9DA24}"/>
                  </a:ext>
                </a:extLst>
              </p:cNvPr>
              <p:cNvGrpSpPr/>
              <p:nvPr/>
            </p:nvGrpSpPr>
            <p:grpSpPr>
              <a:xfrm>
                <a:off x="3968850" y="1484784"/>
                <a:ext cx="4489277" cy="4525649"/>
                <a:chOff x="3604950" y="1127369"/>
                <a:chExt cx="4969400" cy="5009662"/>
              </a:xfrm>
            </p:grpSpPr>
            <p:sp>
              <p:nvSpPr>
                <p:cNvPr id="74" name="iSľîḓè">
                  <a:extLst>
                    <a:ext uri="{FF2B5EF4-FFF2-40B4-BE49-F238E27FC236}">
                      <a16:creationId xmlns:a16="http://schemas.microsoft.com/office/drawing/2014/main" id="{3DD80BEA-9A51-D7DB-7ACD-DD915D422F70}"/>
                    </a:ext>
                  </a:extLst>
                </p:cNvPr>
                <p:cNvSpPr/>
                <p:nvPr/>
              </p:nvSpPr>
              <p:spPr>
                <a:xfrm>
                  <a:off x="4065080" y="1543455"/>
                  <a:ext cx="3916853" cy="3916853"/>
                </a:xfrm>
                <a:prstGeom prst="ellipse">
                  <a:avLst/>
                </a:prstGeom>
                <a:noFill/>
                <a:ln w="19050" cap="rnd">
                  <a:solidFill>
                    <a:schemeClr val="accent1">
                      <a:lumMod val="75000"/>
                    </a:schemeClr>
                  </a:solidFill>
                  <a:prstDash val="sysDot"/>
                  <a:round/>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75" name="îš1îḋe">
                  <a:extLst>
                    <a:ext uri="{FF2B5EF4-FFF2-40B4-BE49-F238E27FC236}">
                      <a16:creationId xmlns:a16="http://schemas.microsoft.com/office/drawing/2014/main" id="{2E0C1A80-C8EC-9AB6-179F-21B79CCBD4AC}"/>
                    </a:ext>
                  </a:extLst>
                </p:cNvPr>
                <p:cNvSpPr/>
                <p:nvPr/>
              </p:nvSpPr>
              <p:spPr>
                <a:xfrm>
                  <a:off x="5917102" y="3479783"/>
                  <a:ext cx="2657248" cy="2657248"/>
                </a:xfrm>
                <a:prstGeom prst="ellipse">
                  <a:avLst/>
                </a:prstGeom>
                <a:noFill/>
                <a:ln w="19050" cap="rnd">
                  <a:solidFill>
                    <a:srgbClr val="00B0F0"/>
                  </a:solidFill>
                  <a:prstDash val="sysDot"/>
                  <a:round/>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76" name="íṧ1îḑè">
                  <a:extLst>
                    <a:ext uri="{FF2B5EF4-FFF2-40B4-BE49-F238E27FC236}">
                      <a16:creationId xmlns:a16="http://schemas.microsoft.com/office/drawing/2014/main" id="{31AAC318-1434-9175-BBF4-85C63FD6006D}"/>
                    </a:ext>
                  </a:extLst>
                </p:cNvPr>
                <p:cNvSpPr/>
                <p:nvPr/>
              </p:nvSpPr>
              <p:spPr>
                <a:xfrm>
                  <a:off x="3604950" y="1127369"/>
                  <a:ext cx="1967054" cy="1967054"/>
                </a:xfrm>
                <a:prstGeom prst="ellipse">
                  <a:avLst/>
                </a:prstGeom>
                <a:noFill/>
                <a:ln w="19050" cap="rnd">
                  <a:solidFill>
                    <a:schemeClr val="accent2"/>
                  </a:solidFill>
                  <a:prstDash val="sysDot"/>
                  <a:round/>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77" name="ïslîde">
                  <a:extLst>
                    <a:ext uri="{FF2B5EF4-FFF2-40B4-BE49-F238E27FC236}">
                      <a16:creationId xmlns:a16="http://schemas.microsoft.com/office/drawing/2014/main" id="{F4A4BA08-201B-D6E4-5915-31BAA2CDE726}"/>
                    </a:ext>
                  </a:extLst>
                </p:cNvPr>
                <p:cNvSpPr/>
                <p:nvPr/>
              </p:nvSpPr>
              <p:spPr>
                <a:xfrm>
                  <a:off x="4039937" y="1576713"/>
                  <a:ext cx="1041044" cy="1041043"/>
                </a:xfrm>
                <a:prstGeom prst="ellipse">
                  <a:avLst/>
                </a:prstGeom>
                <a:solidFill>
                  <a:srgbClr val="093F81"/>
                </a:solidFill>
                <a:ln w="38100" cap="flat" cmpd="sng" algn="ctr">
                  <a:solidFill>
                    <a:schemeClr val="accent1">
                      <a:lumMod val="20000"/>
                      <a:lumOff val="80000"/>
                    </a:schemeClr>
                  </a:solidFill>
                  <a:prstDash val="solid"/>
                  <a:miter lim="800000"/>
                </a:ln>
                <a:effectLst>
                  <a:outerShdw blurRad="38100" dist="38100" dir="2700000" sx="105000" sy="10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78" name="íSľidè">
                  <a:extLst>
                    <a:ext uri="{FF2B5EF4-FFF2-40B4-BE49-F238E27FC236}">
                      <a16:creationId xmlns:a16="http://schemas.microsoft.com/office/drawing/2014/main" id="{38736969-8C10-D128-ADF0-554176E8E014}"/>
                    </a:ext>
                  </a:extLst>
                </p:cNvPr>
                <p:cNvSpPr/>
                <p:nvPr/>
              </p:nvSpPr>
              <p:spPr>
                <a:xfrm>
                  <a:off x="6665213" y="1606639"/>
                  <a:ext cx="1322873" cy="1322873"/>
                </a:xfrm>
                <a:prstGeom prst="ellipse">
                  <a:avLst/>
                </a:prstGeom>
                <a:solidFill>
                  <a:schemeClr val="accent1">
                    <a:lumMod val="60000"/>
                    <a:lumOff val="40000"/>
                  </a:schemeClr>
                </a:solidFill>
                <a:ln w="76200" cap="flat" cmpd="sng" algn="ctr">
                  <a:noFill/>
                  <a:prstDash val="solid"/>
                  <a:miter lim="800000"/>
                </a:ln>
                <a:effectLst>
                  <a:outerShdw blurRad="38100" dist="38100" dir="2700000" sx="105000" sy="10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79" name="i$ḻïdè">
                  <a:extLst>
                    <a:ext uri="{FF2B5EF4-FFF2-40B4-BE49-F238E27FC236}">
                      <a16:creationId xmlns:a16="http://schemas.microsoft.com/office/drawing/2014/main" id="{A1B547AB-F2FF-9F07-A2B0-099CBC2632BB}"/>
                    </a:ext>
                  </a:extLst>
                </p:cNvPr>
                <p:cNvSpPr/>
                <p:nvPr/>
              </p:nvSpPr>
              <p:spPr>
                <a:xfrm>
                  <a:off x="6161527" y="3742513"/>
                  <a:ext cx="1863525" cy="1863525"/>
                </a:xfrm>
                <a:prstGeom prst="ellipse">
                  <a:avLst/>
                </a:prstGeom>
                <a:solidFill>
                  <a:srgbClr val="093F81"/>
                </a:solidFill>
                <a:ln w="38100" cap="flat" cmpd="sng" algn="ctr">
                  <a:solidFill>
                    <a:schemeClr val="accent1">
                      <a:lumMod val="20000"/>
                      <a:lumOff val="80000"/>
                    </a:schemeClr>
                  </a:solidFill>
                  <a:prstDash val="solid"/>
                  <a:miter lim="800000"/>
                </a:ln>
                <a:effectLst>
                  <a:outerShdw blurRad="38100" dist="38100" dir="2700000" sx="105000" sy="10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80" name="iṣḷîḑê">
                  <a:extLst>
                    <a:ext uri="{FF2B5EF4-FFF2-40B4-BE49-F238E27FC236}">
                      <a16:creationId xmlns:a16="http://schemas.microsoft.com/office/drawing/2014/main" id="{1592BD79-FC63-1503-2B03-BF51DC546D75}"/>
                    </a:ext>
                  </a:extLst>
                </p:cNvPr>
                <p:cNvSpPr/>
                <p:nvPr/>
              </p:nvSpPr>
              <p:spPr>
                <a:xfrm>
                  <a:off x="3774406" y="3587579"/>
                  <a:ext cx="1690976" cy="1690977"/>
                </a:xfrm>
                <a:prstGeom prst="ellipse">
                  <a:avLst/>
                </a:prstGeom>
                <a:solidFill>
                  <a:schemeClr val="accent5">
                    <a:lumMod val="60000"/>
                    <a:lumOff val="40000"/>
                  </a:schemeClr>
                </a:solidFill>
                <a:ln w="76200" cap="flat" cmpd="sng" algn="ctr">
                  <a:noFill/>
                  <a:prstDash val="solid"/>
                  <a:miter lim="800000"/>
                </a:ln>
                <a:effectLst>
                  <a:outerShdw blurRad="38100" dist="38100" dir="2700000" sx="105000" sy="10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81" name="íṩľiḍê">
                  <a:extLst>
                    <a:ext uri="{FF2B5EF4-FFF2-40B4-BE49-F238E27FC236}">
                      <a16:creationId xmlns:a16="http://schemas.microsoft.com/office/drawing/2014/main" id="{3B4838E1-B078-0D4D-F052-591FAE0728E5}"/>
                    </a:ext>
                  </a:extLst>
                </p:cNvPr>
                <p:cNvSpPr/>
                <p:nvPr/>
              </p:nvSpPr>
              <p:spPr>
                <a:xfrm>
                  <a:off x="5379233" y="1559225"/>
                  <a:ext cx="118001" cy="118001"/>
                </a:xfrm>
                <a:prstGeom prst="ellipse">
                  <a:avLst/>
                </a:prstGeom>
                <a:solidFill>
                  <a:srgbClr val="093F81"/>
                </a:solidFill>
                <a:ln w="127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82" name="îSḷíḍè">
                  <a:extLst>
                    <a:ext uri="{FF2B5EF4-FFF2-40B4-BE49-F238E27FC236}">
                      <a16:creationId xmlns:a16="http://schemas.microsoft.com/office/drawing/2014/main" id="{53BF5081-943E-3A94-CCB2-BFAB39594E21}"/>
                    </a:ext>
                  </a:extLst>
                </p:cNvPr>
                <p:cNvSpPr/>
                <p:nvPr/>
              </p:nvSpPr>
              <p:spPr>
                <a:xfrm>
                  <a:off x="6017662" y="5401307"/>
                  <a:ext cx="118001" cy="118001"/>
                </a:xfrm>
                <a:prstGeom prst="ellipse">
                  <a:avLst/>
                </a:prstGeom>
                <a:solidFill>
                  <a:srgbClr val="093F81"/>
                </a:solidFill>
                <a:ln w="127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83" name="íṡ1íḍé">
                  <a:extLst>
                    <a:ext uri="{FF2B5EF4-FFF2-40B4-BE49-F238E27FC236}">
                      <a16:creationId xmlns:a16="http://schemas.microsoft.com/office/drawing/2014/main" id="{6C5502B8-FC29-9341-313C-E9E939777550}"/>
                    </a:ext>
                  </a:extLst>
                </p:cNvPr>
                <p:cNvSpPr/>
                <p:nvPr/>
              </p:nvSpPr>
              <p:spPr>
                <a:xfrm>
                  <a:off x="7922931" y="3640826"/>
                  <a:ext cx="118001" cy="118001"/>
                </a:xfrm>
                <a:prstGeom prst="ellipse">
                  <a:avLst/>
                </a:prstGeom>
                <a:solidFill>
                  <a:srgbClr val="093F81"/>
                </a:solidFill>
                <a:ln w="127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84" name="ïṡḻïḑe">
                  <a:extLst>
                    <a:ext uri="{FF2B5EF4-FFF2-40B4-BE49-F238E27FC236}">
                      <a16:creationId xmlns:a16="http://schemas.microsoft.com/office/drawing/2014/main" id="{9449F9A6-193D-D9E3-8F4F-E88805ADF458}"/>
                    </a:ext>
                  </a:extLst>
                </p:cNvPr>
                <p:cNvSpPr/>
                <p:nvPr/>
              </p:nvSpPr>
              <p:spPr>
                <a:xfrm>
                  <a:off x="4638833" y="2249419"/>
                  <a:ext cx="2444439" cy="2444439"/>
                </a:xfrm>
                <a:prstGeom prst="ellipse">
                  <a:avLst/>
                </a:prstGeom>
                <a:blipFill>
                  <a:blip r:embed="rId3" cstate="screen">
                    <a:grayscl/>
                    <a:extLst>
                      <a:ext uri="{28A0092B-C50C-407E-A947-70E740481C1C}">
                        <a14:useLocalDpi xmlns:a14="http://schemas.microsoft.com/office/drawing/2010/main"/>
                      </a:ext>
                    </a:extLst>
                  </a:blip>
                  <a:stretch>
                    <a:fillRect/>
                  </a:stretch>
                </a:blipFill>
                <a:ln w="76200" cap="flat" cmpd="sng" algn="ctr">
                  <a:noFill/>
                  <a:prstDash val="solid"/>
                  <a:miter lim="800000"/>
                </a:ln>
                <a:effectLst>
                  <a:outerShdw blurRad="38100" dist="38100" dir="2700000" sx="105000" sy="105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472C4">
                        <a:lumMod val="50000"/>
                      </a:srgbClr>
                    </a:solidFill>
                    <a:effectLst/>
                    <a:uLnTx/>
                    <a:uFillTx/>
                    <a:latin typeface="Montserrat" panose="00000500000000000000" pitchFamily="2" charset="0"/>
                    <a:ea typeface="+mn-ea"/>
                    <a:cs typeface="+mn-cs"/>
                    <a:sym typeface="+mn-lt"/>
                  </a:endParaRPr>
                </a:p>
              </p:txBody>
            </p:sp>
            <p:sp>
              <p:nvSpPr>
                <p:cNvPr id="85" name="îśļíḋé">
                  <a:extLst>
                    <a:ext uri="{FF2B5EF4-FFF2-40B4-BE49-F238E27FC236}">
                      <a16:creationId xmlns:a16="http://schemas.microsoft.com/office/drawing/2014/main" id="{553F8E3D-7719-1106-4363-05404872A03C}"/>
                    </a:ext>
                  </a:extLst>
                </p:cNvPr>
                <p:cNvSpPr/>
                <p:nvPr/>
              </p:nvSpPr>
              <p:spPr>
                <a:xfrm>
                  <a:off x="7063743" y="1877684"/>
                  <a:ext cx="683321" cy="608423"/>
                </a:xfrm>
                <a:custGeom>
                  <a:avLst/>
                  <a:gdLst>
                    <a:gd name="connsiteX0" fmla="*/ 487366 w 608556"/>
                    <a:gd name="connsiteY0" fmla="*/ 344359 h 504684"/>
                    <a:gd name="connsiteX1" fmla="*/ 555009 w 608556"/>
                    <a:gd name="connsiteY1" fmla="*/ 400299 h 504684"/>
                    <a:gd name="connsiteX2" fmla="*/ 556199 w 608556"/>
                    <a:gd name="connsiteY2" fmla="*/ 400299 h 504684"/>
                    <a:gd name="connsiteX3" fmla="*/ 608556 w 608556"/>
                    <a:gd name="connsiteY3" fmla="*/ 452492 h 504684"/>
                    <a:gd name="connsiteX4" fmla="*/ 556199 w 608556"/>
                    <a:gd name="connsiteY4" fmla="*/ 504684 h 504684"/>
                    <a:gd name="connsiteX5" fmla="*/ 415512 w 608556"/>
                    <a:gd name="connsiteY5" fmla="*/ 504684 h 504684"/>
                    <a:gd name="connsiteX6" fmla="*/ 380912 w 608556"/>
                    <a:gd name="connsiteY6" fmla="*/ 467208 h 504684"/>
                    <a:gd name="connsiteX7" fmla="*/ 418441 w 608556"/>
                    <a:gd name="connsiteY7" fmla="*/ 429640 h 504684"/>
                    <a:gd name="connsiteX8" fmla="*/ 420638 w 608556"/>
                    <a:gd name="connsiteY8" fmla="*/ 429915 h 504684"/>
                    <a:gd name="connsiteX9" fmla="*/ 418441 w 608556"/>
                    <a:gd name="connsiteY9" fmla="*/ 413096 h 504684"/>
                    <a:gd name="connsiteX10" fmla="*/ 487366 w 608556"/>
                    <a:gd name="connsiteY10" fmla="*/ 344359 h 504684"/>
                    <a:gd name="connsiteX11" fmla="*/ 106454 w 608556"/>
                    <a:gd name="connsiteY11" fmla="*/ 283602 h 504684"/>
                    <a:gd name="connsiteX12" fmla="*/ 174097 w 608556"/>
                    <a:gd name="connsiteY12" fmla="*/ 339534 h 504684"/>
                    <a:gd name="connsiteX13" fmla="*/ 175378 w 608556"/>
                    <a:gd name="connsiteY13" fmla="*/ 339534 h 504684"/>
                    <a:gd name="connsiteX14" fmla="*/ 227644 w 608556"/>
                    <a:gd name="connsiteY14" fmla="*/ 391720 h 504684"/>
                    <a:gd name="connsiteX15" fmla="*/ 175378 w 608556"/>
                    <a:gd name="connsiteY15" fmla="*/ 443997 h 504684"/>
                    <a:gd name="connsiteX16" fmla="*/ 34600 w 608556"/>
                    <a:gd name="connsiteY16" fmla="*/ 443997 h 504684"/>
                    <a:gd name="connsiteX17" fmla="*/ 0 w 608556"/>
                    <a:gd name="connsiteY17" fmla="*/ 406435 h 504684"/>
                    <a:gd name="connsiteX18" fmla="*/ 37529 w 608556"/>
                    <a:gd name="connsiteY18" fmla="*/ 368963 h 504684"/>
                    <a:gd name="connsiteX19" fmla="*/ 39726 w 608556"/>
                    <a:gd name="connsiteY19" fmla="*/ 369146 h 504684"/>
                    <a:gd name="connsiteX20" fmla="*/ 37529 w 608556"/>
                    <a:gd name="connsiteY20" fmla="*/ 352421 h 504684"/>
                    <a:gd name="connsiteX21" fmla="*/ 106454 w 608556"/>
                    <a:gd name="connsiteY21" fmla="*/ 283602 h 504684"/>
                    <a:gd name="connsiteX22" fmla="*/ 284846 w 608556"/>
                    <a:gd name="connsiteY22" fmla="*/ 180577 h 504684"/>
                    <a:gd name="connsiteX23" fmla="*/ 325391 w 608556"/>
                    <a:gd name="connsiteY23" fmla="*/ 180577 h 504684"/>
                    <a:gd name="connsiteX24" fmla="*/ 325391 w 608556"/>
                    <a:gd name="connsiteY24" fmla="*/ 257911 h 504684"/>
                    <a:gd name="connsiteX25" fmla="*/ 351566 w 608556"/>
                    <a:gd name="connsiteY25" fmla="*/ 299503 h 504684"/>
                    <a:gd name="connsiteX26" fmla="*/ 351017 w 608556"/>
                    <a:gd name="connsiteY26" fmla="*/ 305445 h 504684"/>
                    <a:gd name="connsiteX27" fmla="*/ 422405 w 608556"/>
                    <a:gd name="connsiteY27" fmla="*/ 352522 h 504684"/>
                    <a:gd name="connsiteX28" fmla="*/ 402362 w 608556"/>
                    <a:gd name="connsiteY28" fmla="*/ 387898 h 504684"/>
                    <a:gd name="connsiteX29" fmla="*/ 328686 w 608556"/>
                    <a:gd name="connsiteY29" fmla="*/ 339267 h 504684"/>
                    <a:gd name="connsiteX30" fmla="*/ 305164 w 608556"/>
                    <a:gd name="connsiteY30" fmla="*/ 345940 h 504684"/>
                    <a:gd name="connsiteX31" fmla="*/ 272033 w 608556"/>
                    <a:gd name="connsiteY31" fmla="*/ 331954 h 504684"/>
                    <a:gd name="connsiteX32" fmla="*/ 231305 w 608556"/>
                    <a:gd name="connsiteY32" fmla="*/ 345666 h 504684"/>
                    <a:gd name="connsiteX33" fmla="*/ 189754 w 608556"/>
                    <a:gd name="connsiteY33" fmla="*/ 320710 h 504684"/>
                    <a:gd name="connsiteX34" fmla="*/ 188198 w 608556"/>
                    <a:gd name="connsiteY34" fmla="*/ 317420 h 504684"/>
                    <a:gd name="connsiteX35" fmla="*/ 259220 w 608556"/>
                    <a:gd name="connsiteY35" fmla="*/ 293561 h 504684"/>
                    <a:gd name="connsiteX36" fmla="*/ 284846 w 608556"/>
                    <a:gd name="connsiteY36" fmla="*/ 257911 h 504684"/>
                    <a:gd name="connsiteX37" fmla="*/ 296910 w 608556"/>
                    <a:gd name="connsiteY37" fmla="*/ 0 h 504684"/>
                    <a:gd name="connsiteX38" fmla="*/ 364553 w 608556"/>
                    <a:gd name="connsiteY38" fmla="*/ 56024 h 504684"/>
                    <a:gd name="connsiteX39" fmla="*/ 365743 w 608556"/>
                    <a:gd name="connsiteY39" fmla="*/ 55932 h 504684"/>
                    <a:gd name="connsiteX40" fmla="*/ 418100 w 608556"/>
                    <a:gd name="connsiteY40" fmla="*/ 108118 h 504684"/>
                    <a:gd name="connsiteX41" fmla="*/ 365743 w 608556"/>
                    <a:gd name="connsiteY41" fmla="*/ 160395 h 504684"/>
                    <a:gd name="connsiteX42" fmla="*/ 225056 w 608556"/>
                    <a:gd name="connsiteY42" fmla="*/ 160395 h 504684"/>
                    <a:gd name="connsiteX43" fmla="*/ 190456 w 608556"/>
                    <a:gd name="connsiteY43" fmla="*/ 122832 h 504684"/>
                    <a:gd name="connsiteX44" fmla="*/ 227985 w 608556"/>
                    <a:gd name="connsiteY44" fmla="*/ 85361 h 504684"/>
                    <a:gd name="connsiteX45" fmla="*/ 230182 w 608556"/>
                    <a:gd name="connsiteY45" fmla="*/ 85544 h 504684"/>
                    <a:gd name="connsiteX46" fmla="*/ 227985 w 608556"/>
                    <a:gd name="connsiteY46" fmla="*/ 68819 h 504684"/>
                    <a:gd name="connsiteX47" fmla="*/ 296910 w 608556"/>
                    <a:gd name="connsiteY47" fmla="*/ 0 h 5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8556" h="504684">
                      <a:moveTo>
                        <a:pt x="487366" y="344359"/>
                      </a:moveTo>
                      <a:cubicBezTo>
                        <a:pt x="520958" y="344359"/>
                        <a:pt x="548968" y="368490"/>
                        <a:pt x="555009" y="400299"/>
                      </a:cubicBezTo>
                      <a:cubicBezTo>
                        <a:pt x="555375" y="400299"/>
                        <a:pt x="555833" y="400299"/>
                        <a:pt x="556199" y="400299"/>
                      </a:cubicBezTo>
                      <a:cubicBezTo>
                        <a:pt x="585123" y="400299"/>
                        <a:pt x="608556" y="423608"/>
                        <a:pt x="608556" y="452492"/>
                      </a:cubicBezTo>
                      <a:cubicBezTo>
                        <a:pt x="608556" y="481376"/>
                        <a:pt x="585123" y="504684"/>
                        <a:pt x="556199" y="504684"/>
                      </a:cubicBezTo>
                      <a:lnTo>
                        <a:pt x="415512" y="504684"/>
                      </a:lnTo>
                      <a:cubicBezTo>
                        <a:pt x="395924" y="503405"/>
                        <a:pt x="380912" y="487043"/>
                        <a:pt x="380912" y="467208"/>
                      </a:cubicBezTo>
                      <a:cubicBezTo>
                        <a:pt x="380912" y="446459"/>
                        <a:pt x="397754" y="429640"/>
                        <a:pt x="418441" y="429640"/>
                      </a:cubicBezTo>
                      <a:cubicBezTo>
                        <a:pt x="419173" y="429640"/>
                        <a:pt x="419905" y="429823"/>
                        <a:pt x="420638" y="429915"/>
                      </a:cubicBezTo>
                      <a:cubicBezTo>
                        <a:pt x="419265" y="424522"/>
                        <a:pt x="418441" y="418946"/>
                        <a:pt x="418441" y="413096"/>
                      </a:cubicBezTo>
                      <a:cubicBezTo>
                        <a:pt x="418441" y="375163"/>
                        <a:pt x="449288" y="344359"/>
                        <a:pt x="487366" y="344359"/>
                      </a:cubicBezTo>
                      <a:close/>
                      <a:moveTo>
                        <a:pt x="106454" y="283602"/>
                      </a:moveTo>
                      <a:cubicBezTo>
                        <a:pt x="140138" y="283602"/>
                        <a:pt x="168056" y="307730"/>
                        <a:pt x="174097" y="339534"/>
                      </a:cubicBezTo>
                      <a:cubicBezTo>
                        <a:pt x="174463" y="339534"/>
                        <a:pt x="174921" y="339534"/>
                        <a:pt x="175378" y="339534"/>
                      </a:cubicBezTo>
                      <a:cubicBezTo>
                        <a:pt x="204211" y="339534"/>
                        <a:pt x="227644" y="362840"/>
                        <a:pt x="227644" y="391720"/>
                      </a:cubicBezTo>
                      <a:cubicBezTo>
                        <a:pt x="227644" y="420601"/>
                        <a:pt x="204211" y="443997"/>
                        <a:pt x="175378" y="443997"/>
                      </a:cubicBezTo>
                      <a:lnTo>
                        <a:pt x="34600" y="443997"/>
                      </a:lnTo>
                      <a:cubicBezTo>
                        <a:pt x="15012" y="442626"/>
                        <a:pt x="0" y="426267"/>
                        <a:pt x="0" y="406435"/>
                      </a:cubicBezTo>
                      <a:cubicBezTo>
                        <a:pt x="0" y="385688"/>
                        <a:pt x="16842" y="368963"/>
                        <a:pt x="37529" y="368963"/>
                      </a:cubicBezTo>
                      <a:cubicBezTo>
                        <a:pt x="38261" y="368963"/>
                        <a:pt x="38993" y="369146"/>
                        <a:pt x="39726" y="369146"/>
                      </a:cubicBezTo>
                      <a:cubicBezTo>
                        <a:pt x="38353" y="363754"/>
                        <a:pt x="37529" y="358179"/>
                        <a:pt x="37529" y="352421"/>
                      </a:cubicBezTo>
                      <a:cubicBezTo>
                        <a:pt x="37529" y="314401"/>
                        <a:pt x="68376" y="283602"/>
                        <a:pt x="106454" y="283602"/>
                      </a:cubicBezTo>
                      <a:close/>
                      <a:moveTo>
                        <a:pt x="284846" y="180577"/>
                      </a:moveTo>
                      <a:lnTo>
                        <a:pt x="325391" y="180577"/>
                      </a:lnTo>
                      <a:lnTo>
                        <a:pt x="325391" y="257911"/>
                      </a:lnTo>
                      <a:cubicBezTo>
                        <a:pt x="340858" y="265407"/>
                        <a:pt x="351566" y="281129"/>
                        <a:pt x="351566" y="299503"/>
                      </a:cubicBezTo>
                      <a:cubicBezTo>
                        <a:pt x="351566" y="301514"/>
                        <a:pt x="351292" y="303525"/>
                        <a:pt x="351017" y="305445"/>
                      </a:cubicBezTo>
                      <a:lnTo>
                        <a:pt x="422405" y="352522"/>
                      </a:lnTo>
                      <a:cubicBezTo>
                        <a:pt x="413161" y="362486"/>
                        <a:pt x="406297" y="374552"/>
                        <a:pt x="402362" y="387898"/>
                      </a:cubicBezTo>
                      <a:lnTo>
                        <a:pt x="328686" y="339267"/>
                      </a:lnTo>
                      <a:cubicBezTo>
                        <a:pt x="321730" y="343380"/>
                        <a:pt x="313767" y="345940"/>
                        <a:pt x="305164" y="345940"/>
                      </a:cubicBezTo>
                      <a:cubicBezTo>
                        <a:pt x="292168" y="345940"/>
                        <a:pt x="280453" y="340547"/>
                        <a:pt x="272033" y="331954"/>
                      </a:cubicBezTo>
                      <a:lnTo>
                        <a:pt x="231305" y="345666"/>
                      </a:lnTo>
                      <a:cubicBezTo>
                        <a:pt x="220872" y="333051"/>
                        <a:pt x="206320" y="324093"/>
                        <a:pt x="189754" y="320710"/>
                      </a:cubicBezTo>
                      <a:cubicBezTo>
                        <a:pt x="189296" y="319522"/>
                        <a:pt x="188656" y="318517"/>
                        <a:pt x="188198" y="317420"/>
                      </a:cubicBezTo>
                      <a:lnTo>
                        <a:pt x="259220" y="293561"/>
                      </a:lnTo>
                      <a:cubicBezTo>
                        <a:pt x="261325" y="277747"/>
                        <a:pt x="271118" y="264584"/>
                        <a:pt x="284846" y="257911"/>
                      </a:cubicBezTo>
                      <a:close/>
                      <a:moveTo>
                        <a:pt x="296910" y="0"/>
                      </a:moveTo>
                      <a:cubicBezTo>
                        <a:pt x="330594" y="0"/>
                        <a:pt x="358512" y="24128"/>
                        <a:pt x="364553" y="56024"/>
                      </a:cubicBezTo>
                      <a:cubicBezTo>
                        <a:pt x="364919" y="56024"/>
                        <a:pt x="365377" y="55932"/>
                        <a:pt x="365743" y="55932"/>
                      </a:cubicBezTo>
                      <a:cubicBezTo>
                        <a:pt x="394667" y="55932"/>
                        <a:pt x="418100" y="79329"/>
                        <a:pt x="418100" y="108118"/>
                      </a:cubicBezTo>
                      <a:cubicBezTo>
                        <a:pt x="418100" y="136998"/>
                        <a:pt x="394667" y="160395"/>
                        <a:pt x="365743" y="160395"/>
                      </a:cubicBezTo>
                      <a:lnTo>
                        <a:pt x="225056" y="160395"/>
                      </a:lnTo>
                      <a:cubicBezTo>
                        <a:pt x="205468" y="159115"/>
                        <a:pt x="190456" y="142756"/>
                        <a:pt x="190456" y="122832"/>
                      </a:cubicBezTo>
                      <a:cubicBezTo>
                        <a:pt x="190456" y="102177"/>
                        <a:pt x="207298" y="85361"/>
                        <a:pt x="227985" y="85361"/>
                      </a:cubicBezTo>
                      <a:cubicBezTo>
                        <a:pt x="228717" y="85361"/>
                        <a:pt x="229449" y="85544"/>
                        <a:pt x="230182" y="85544"/>
                      </a:cubicBezTo>
                      <a:cubicBezTo>
                        <a:pt x="228809" y="80152"/>
                        <a:pt x="227985" y="74577"/>
                        <a:pt x="227985" y="68819"/>
                      </a:cubicBezTo>
                      <a:cubicBezTo>
                        <a:pt x="227985" y="30799"/>
                        <a:pt x="258832" y="0"/>
                        <a:pt x="296910" y="0"/>
                      </a:cubicBezTo>
                      <a:close/>
                    </a:path>
                  </a:pathLst>
                </a:custGeom>
                <a:solidFill>
                  <a:srgbClr val="093F8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4472C4">
                        <a:lumMod val="50000"/>
                      </a:srgbClr>
                    </a:solidFill>
                    <a:effectLst/>
                    <a:uLnTx/>
                    <a:uFillTx/>
                    <a:latin typeface="Montserrat" panose="00000500000000000000" pitchFamily="2" charset="0"/>
                    <a:ea typeface="等线" panose="02010600030101010101" pitchFamily="2" charset="-122"/>
                    <a:cs typeface="+mn-ea"/>
                    <a:sym typeface="+mn-lt"/>
                  </a:endParaRPr>
                </a:p>
              </p:txBody>
            </p:sp>
          </p:grpSp>
          <p:pic>
            <p:nvPicPr>
              <p:cNvPr id="73" name="Graphic 72" descr="Bar graph with upward trend with solid fill">
                <a:extLst>
                  <a:ext uri="{FF2B5EF4-FFF2-40B4-BE49-F238E27FC236}">
                    <a16:creationId xmlns:a16="http://schemas.microsoft.com/office/drawing/2014/main" id="{BB6CAF87-203D-2FD3-98DA-A51A376EC5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4548" y="4366879"/>
                <a:ext cx="675634" cy="675634"/>
              </a:xfrm>
              <a:prstGeom prst="rect">
                <a:avLst/>
              </a:prstGeom>
            </p:spPr>
          </p:pic>
        </p:grpSp>
      </p:grpSp>
      <p:pic>
        <p:nvPicPr>
          <p:cNvPr id="2" name="Graphic 1" descr="Cycle with people with solid fill">
            <a:extLst>
              <a:ext uri="{FF2B5EF4-FFF2-40B4-BE49-F238E27FC236}">
                <a16:creationId xmlns:a16="http://schemas.microsoft.com/office/drawing/2014/main" id="{EB835A84-AD33-2090-B735-52B4A0D355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5344" y="1648408"/>
            <a:ext cx="808154" cy="808154"/>
          </a:xfrm>
          <a:prstGeom prst="rect">
            <a:avLst/>
          </a:prstGeom>
        </p:spPr>
      </p:pic>
      <p:pic>
        <p:nvPicPr>
          <p:cNvPr id="3" name="图片 62">
            <a:extLst>
              <a:ext uri="{FF2B5EF4-FFF2-40B4-BE49-F238E27FC236}">
                <a16:creationId xmlns:a16="http://schemas.microsoft.com/office/drawing/2014/main" id="{5CE6AE4A-6718-22E5-ACEF-E85DB83C7092}"/>
              </a:ext>
            </a:extLst>
          </p:cNvPr>
          <p:cNvPicPr>
            <a:picLocks noChangeAspect="1"/>
          </p:cNvPicPr>
          <p:nvPr/>
        </p:nvPicPr>
        <p:blipFill>
          <a:blip r:embed="rId8">
            <a:biLevel thresh="50000"/>
          </a:blip>
          <a:stretch>
            <a:fillRect/>
          </a:stretch>
        </p:blipFill>
        <p:spPr>
          <a:xfrm>
            <a:off x="4579082" y="3857213"/>
            <a:ext cx="700759" cy="700757"/>
          </a:xfrm>
          <a:custGeom>
            <a:avLst/>
            <a:gdLst>
              <a:gd name="connsiteX0" fmla="*/ 0 w 268313"/>
              <a:gd name="connsiteY0" fmla="*/ 0 h 268313"/>
              <a:gd name="connsiteX1" fmla="*/ 268314 w 268313"/>
              <a:gd name="connsiteY1" fmla="*/ 0 h 268313"/>
              <a:gd name="connsiteX2" fmla="*/ 268314 w 268313"/>
              <a:gd name="connsiteY2" fmla="*/ 268314 h 268313"/>
              <a:gd name="connsiteX3" fmla="*/ 0 w 268313"/>
              <a:gd name="connsiteY3" fmla="*/ 268314 h 268313"/>
            </a:gdLst>
            <a:ahLst/>
            <a:cxnLst>
              <a:cxn ang="0">
                <a:pos x="connsiteX0" y="connsiteY0"/>
              </a:cxn>
              <a:cxn ang="0">
                <a:pos x="connsiteX1" y="connsiteY1"/>
              </a:cxn>
              <a:cxn ang="0">
                <a:pos x="connsiteX2" y="connsiteY2"/>
              </a:cxn>
              <a:cxn ang="0">
                <a:pos x="connsiteX3" y="connsiteY3"/>
              </a:cxn>
            </a:cxnLst>
            <a:rect l="l" t="t" r="r" b="b"/>
            <a:pathLst>
              <a:path w="268313" h="268313">
                <a:moveTo>
                  <a:pt x="0" y="0"/>
                </a:moveTo>
                <a:lnTo>
                  <a:pt x="268314" y="0"/>
                </a:lnTo>
                <a:lnTo>
                  <a:pt x="268314" y="268314"/>
                </a:lnTo>
                <a:lnTo>
                  <a:pt x="0" y="268314"/>
                </a:lnTo>
                <a:close/>
              </a:path>
            </a:pathLst>
          </a:custGeom>
        </p:spPr>
      </p:pic>
      <p:sp>
        <p:nvSpPr>
          <p:cNvPr id="6" name="işḷïḓe">
            <a:extLst>
              <a:ext uri="{FF2B5EF4-FFF2-40B4-BE49-F238E27FC236}">
                <a16:creationId xmlns:a16="http://schemas.microsoft.com/office/drawing/2014/main" id="{61A0963B-5CC5-1B58-DA89-A571B1505D00}"/>
              </a:ext>
            </a:extLst>
          </p:cNvPr>
          <p:cNvSpPr/>
          <p:nvPr/>
        </p:nvSpPr>
        <p:spPr bwMode="auto">
          <a:xfrm>
            <a:off x="527959" y="1908061"/>
            <a:ext cx="3460972" cy="193899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Ban hành các chỉ số phục vụ công tác chỉ đạo, điều hành</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tỉnh</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An Giang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Ban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hành</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hướng</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dẫn</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vi-VN"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quy trình giải quyết công việc, theo dõi, kiểm tra, giám sát phục vụ công tác chỉ đạo, điều hành trên môi trường điện tử</a:t>
            </a:r>
            <a:endParaRPr kumimoji="0" lang="en-US" altLang="zh-CN" sz="1200" b="1"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Thành </a:t>
            </a:r>
            <a:r>
              <a:rPr kumimoji="0" lang="en-US" altLang="zh-CN" sz="1200" b="0" i="0" u="none" strike="noStrike" kern="1200" cap="none" spc="0" normalizeH="0" baseline="0" noProof="0" dirty="0" err="1">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lập</a:t>
            </a:r>
            <a:r>
              <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Tổ</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liên</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ngành</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phân</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tích</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dữ</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liệu</a:t>
            </a:r>
            <a:r>
              <a:rPr kumimoji="0" lang="en-US" altLang="zh-CN" sz="1200" b="0" i="0" u="none" strike="noStrike" kern="1200" cap="none" spc="0" normalizeH="0" baseline="0" noProof="0" dirty="0">
                <a:ln>
                  <a:noFill/>
                </a:ln>
                <a:solidFill>
                  <a:srgbClr val="FF0000"/>
                </a:solidFill>
                <a:effectLst/>
                <a:uLnTx/>
                <a:uFillTx/>
                <a:latin typeface="Montserrat" panose="00000500000000000000" pitchFamily="2" charset="0"/>
                <a:ea typeface="等线" panose="02010600030101010101" pitchFamily="2" charset="-122"/>
                <a:cs typeface="Arial" pitchFamily="34" charset="0"/>
                <a:sym typeface="+mn-lt"/>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vi-VN" altLang="zh-CN" sz="1200" b="0" i="0" u="none" strike="noStrike" kern="1200" cap="none" spc="0" normalizeH="0" baseline="0" noProof="0" dirty="0">
              <a:ln>
                <a:noFill/>
              </a:ln>
              <a:solidFill>
                <a:prstClr val="black"/>
              </a:solidFill>
              <a:effectLst/>
              <a:uLnTx/>
              <a:uFillTx/>
              <a:latin typeface="Montserrat" panose="00000500000000000000" pitchFamily="2" charset="0"/>
              <a:ea typeface="等线" panose="02010600030101010101" pitchFamily="2" charset="-122"/>
              <a:cs typeface="Arial" pitchFamily="34" charset="0"/>
              <a:sym typeface="+mn-lt"/>
            </a:endParaRPr>
          </a:p>
        </p:txBody>
      </p:sp>
    </p:spTree>
    <p:extLst>
      <p:ext uri="{BB962C8B-B14F-4D97-AF65-F5344CB8AC3E}">
        <p14:creationId xmlns:p14="http://schemas.microsoft.com/office/powerpoint/2010/main" val="26835306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8333DA19-3C74-A4F8-C4B1-954AA34918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5" r="286" b="-2"/>
          <a:stretch/>
        </p:blipFill>
        <p:spPr>
          <a:xfrm>
            <a:off x="20" y="-1"/>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pic>
        <p:nvPicPr>
          <p:cNvPr id="5" name="Picture 4" descr="A city skyline at night&#10;&#10;Description automatically generated with low confidence">
            <a:extLst>
              <a:ext uri="{FF2B5EF4-FFF2-40B4-BE49-F238E27FC236}">
                <a16:creationId xmlns:a16="http://schemas.microsoft.com/office/drawing/2014/main" id="{9095DBD5-1BDA-DF29-AC11-740D277715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29" r="12127" b="1"/>
          <a:stretch/>
        </p:blipFill>
        <p:spPr>
          <a:xfrm>
            <a:off x="5047036" y="810966"/>
            <a:ext cx="3477136" cy="3072324"/>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158750">
            <a:solidFill>
              <a:schemeClr val="bg1"/>
            </a:solidFill>
          </a:ln>
        </p:spPr>
      </p:pic>
      <p:sp>
        <p:nvSpPr>
          <p:cNvPr id="7" name="Title 3">
            <a:extLst>
              <a:ext uri="{FF2B5EF4-FFF2-40B4-BE49-F238E27FC236}">
                <a16:creationId xmlns:a16="http://schemas.microsoft.com/office/drawing/2014/main" id="{669A08E0-F3CC-455D-6A1A-2339EF08F3E3}"/>
              </a:ext>
            </a:extLst>
          </p:cNvPr>
          <p:cNvSpPr txBox="1"/>
          <p:nvPr/>
        </p:nvSpPr>
        <p:spPr>
          <a:xfrm>
            <a:off x="594803" y="4355343"/>
            <a:ext cx="8270901" cy="2027222"/>
          </a:xfrm>
          <a:prstGeom prst="rect">
            <a:avLst/>
          </a:prstGeom>
        </p:spPr>
        <p:txBody>
          <a:bodyPr/>
          <a:lstStyle>
            <a:lvl1pPr algn="l" defTabSz="914400" rtl="0" eaLnBrk="1" latinLnBrk="0" hangingPunct="1">
              <a:lnSpc>
                <a:spcPct val="90000"/>
              </a:lnSpc>
              <a:spcBef>
                <a:spcPct val="0"/>
              </a:spcBef>
              <a:buNone/>
              <a:defRPr sz="2400" b="1" kern="1200">
                <a:solidFill>
                  <a:srgbClr val="0070C0"/>
                </a:solidFill>
                <a:latin typeface="Roboto Condensed" pitchFamily="2" charset="0"/>
                <a:ea typeface="Roboto Condensed" pitchFamily="2" charset="0"/>
                <a:cs typeface="Arial" panose="020B0604020202020204" pitchFamily="34" charset="0"/>
              </a:defRPr>
            </a:lvl1pPr>
          </a:lstStyle>
          <a:p>
            <a:r>
              <a:rPr lang="vi-VN" sz="2800" dirty="0">
                <a:solidFill>
                  <a:schemeClr val="bg1"/>
                </a:solidFill>
                <a:latin typeface="Montserrat" pitchFamily="2" charset="0"/>
                <a:ea typeface="Tahoma" panose="020B0604030504040204" pitchFamily="34" charset="0"/>
                <a:cs typeface="Segoe UI" panose="020B0502040204020203" pitchFamily="34" charset="0"/>
              </a:rPr>
              <a:t>Vai trò của dữ liệu trong chuyển đổi số </a:t>
            </a:r>
            <a:r>
              <a:rPr lang="en-US" sz="2800" dirty="0">
                <a:solidFill>
                  <a:schemeClr val="bg1"/>
                </a:solidFill>
                <a:latin typeface="Montserrat" pitchFamily="2" charset="0"/>
                <a:ea typeface="Tahoma" panose="020B0604030504040204" pitchFamily="34" charset="0"/>
                <a:cs typeface="Segoe UI" panose="020B0502040204020203" pitchFamily="34" charset="0"/>
              </a:rPr>
              <a:t>&amp;</a:t>
            </a:r>
          </a:p>
          <a:p>
            <a:r>
              <a:rPr lang="vi-VN" sz="2800" dirty="0">
                <a:solidFill>
                  <a:schemeClr val="bg1"/>
                </a:solidFill>
                <a:latin typeface="Montserrat" pitchFamily="2" charset="0"/>
                <a:ea typeface="Tahoma" panose="020B0604030504040204" pitchFamily="34" charset="0"/>
                <a:cs typeface="Segoe UI" panose="020B0502040204020203" pitchFamily="34" charset="0"/>
              </a:rPr>
              <a:t>cách tiếp cận xây dựng mô hình </a:t>
            </a:r>
            <a:endParaRPr lang="en-US" sz="2800" dirty="0">
              <a:solidFill>
                <a:schemeClr val="bg1"/>
              </a:solidFill>
              <a:latin typeface="Montserrat" pitchFamily="2" charset="0"/>
              <a:ea typeface="Tahoma" panose="020B0604030504040204" pitchFamily="34" charset="0"/>
              <a:cs typeface="Segoe UI" panose="020B0502040204020203" pitchFamily="34" charset="0"/>
            </a:endParaRPr>
          </a:p>
          <a:p>
            <a:r>
              <a:rPr lang="vi-VN" sz="2800" dirty="0">
                <a:solidFill>
                  <a:schemeClr val="bg1"/>
                </a:solidFill>
                <a:latin typeface="Montserrat" pitchFamily="2" charset="0"/>
                <a:ea typeface="Tahoma" panose="020B0604030504040204" pitchFamily="34" charset="0"/>
                <a:cs typeface="Segoe UI" panose="020B0502040204020203" pitchFamily="34" charset="0"/>
              </a:rPr>
              <a:t>tham chiếu dữ liệu</a:t>
            </a:r>
          </a:p>
        </p:txBody>
      </p:sp>
      <p:sp>
        <p:nvSpPr>
          <p:cNvPr id="8" name="文本框 6">
            <a:extLst>
              <a:ext uri="{FF2B5EF4-FFF2-40B4-BE49-F238E27FC236}">
                <a16:creationId xmlns:a16="http://schemas.microsoft.com/office/drawing/2014/main" id="{7F3EB768-8205-A4B8-069E-1D1F4BCC9AB2}"/>
              </a:ext>
            </a:extLst>
          </p:cNvPr>
          <p:cNvSpPr txBox="1">
            <a:spLocks noChangeArrowheads="1"/>
          </p:cNvSpPr>
          <p:nvPr/>
        </p:nvSpPr>
        <p:spPr bwMode="auto">
          <a:xfrm>
            <a:off x="594804" y="2789064"/>
            <a:ext cx="1857534" cy="1569660"/>
          </a:xfrm>
          <a:prstGeom prst="rect">
            <a:avLst/>
          </a:prstGeom>
          <a:noFill/>
        </p:spPr>
        <p:txBody>
          <a:bodyPr wrap="square">
            <a:spAutoFit/>
          </a:bodyPr>
          <a:lstStyle>
            <a:defPPr>
              <a:defRPr lang="zh-CN"/>
            </a:defPPr>
            <a:lvl1pPr>
              <a:defRPr sz="16600">
                <a:ln w="38100">
                  <a:noFill/>
                </a:ln>
                <a:solidFill>
                  <a:schemeClr val="bg1"/>
                </a:solidFill>
                <a:latin typeface="Impact" panose="020B0806030902050204" pitchFamily="34" charset="0"/>
                <a:ea typeface="微软雅黑" panose="020B0503020204020204" charset="-122"/>
              </a:defRPr>
            </a:lvl1pPr>
          </a:lstStyle>
          <a:p>
            <a:pPr marL="0" marR="0" lvl="0" indent="0" algn="l" defTabSz="1088556"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w="38100">
                  <a:noFill/>
                </a:ln>
                <a:solidFill>
                  <a:prstClr val="white"/>
                </a:solidFill>
                <a:effectLst/>
                <a:uLnTx/>
                <a:uFillTx/>
                <a:latin typeface="Montserrat" pitchFamily="2" charset="0"/>
              </a:rPr>
              <a:t>01</a:t>
            </a:r>
            <a:endParaRPr kumimoji="0" lang="zh-CN" altLang="en-US" sz="9600" b="1" i="0" u="none" strike="noStrike" kern="1200" cap="none" spc="0" normalizeH="0" baseline="0" noProof="0" dirty="0">
              <a:ln w="38100">
                <a:noFill/>
              </a:ln>
              <a:solidFill>
                <a:prstClr val="white"/>
              </a:solidFill>
              <a:effectLst/>
              <a:uLnTx/>
              <a:uFillTx/>
              <a:latin typeface="Montserrat" pitchFamily="2" charset="0"/>
            </a:endParaRPr>
          </a:p>
        </p:txBody>
      </p:sp>
      <p:pic>
        <p:nvPicPr>
          <p:cNvPr id="2" name="Picture 1" descr="A picture containing text, electronics&#10;&#10;Description automatically generated">
            <a:extLst>
              <a:ext uri="{FF2B5EF4-FFF2-40B4-BE49-F238E27FC236}">
                <a16:creationId xmlns:a16="http://schemas.microsoft.com/office/drawing/2014/main" id="{9486C67B-9D43-E9FF-31C9-FDA4C3FEF5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87" r="24437"/>
          <a:stretch/>
        </p:blipFill>
        <p:spPr>
          <a:xfrm>
            <a:off x="10317479" y="1558599"/>
            <a:ext cx="1429588" cy="1280160"/>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spTree>
    <p:extLst>
      <p:ext uri="{BB962C8B-B14F-4D97-AF65-F5344CB8AC3E}">
        <p14:creationId xmlns:p14="http://schemas.microsoft.com/office/powerpoint/2010/main" val="437181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632916" rtl="0" eaLnBrk="1" fontAlgn="auto" latinLnBrk="0" hangingPunct="1">
              <a:lnSpc>
                <a:spcPct val="100000"/>
              </a:lnSpc>
              <a:spcBef>
                <a:spcPct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3.2. Đánh giá</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sơ</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bộ</a:t>
            </a:r>
            <a:r>
              <a:rPr kumimoji="0" lang="vi-VN"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dữ liệu</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CĐ, ĐH</a:t>
            </a:r>
            <a:r>
              <a:rPr kumimoji="0" lang="vi-VN"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tỉnh </a:t>
            </a:r>
            <a:r>
              <a:rPr kumimoji="0" lang="en-US"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An Giang </a:t>
            </a:r>
            <a:r>
              <a:rPr kumimoji="0" lang="vi-VN"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theo QĐ 1012/QĐ-</a:t>
            </a:r>
            <a:r>
              <a:rPr kumimoji="0" lang="vi-VN" sz="18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TTg</a:t>
            </a:r>
            <a:endParaRPr kumimoji="0" lang="vi-VN" sz="18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endParaRPr>
          </a:p>
        </p:txBody>
      </p:sp>
      <p:sp>
        <p:nvSpPr>
          <p:cNvPr id="3" name="Rectangle 2">
            <a:extLst>
              <a:ext uri="{FF2B5EF4-FFF2-40B4-BE49-F238E27FC236}">
                <a16:creationId xmlns:a16="http://schemas.microsoft.com/office/drawing/2014/main" id="{B13E55AF-DEEB-8670-7244-E87973D281D2}"/>
              </a:ext>
            </a:extLst>
          </p:cNvPr>
          <p:cNvSpPr/>
          <p:nvPr/>
        </p:nvSpPr>
        <p:spPr>
          <a:xfrm>
            <a:off x="3946153" y="2484218"/>
            <a:ext cx="2532706" cy="1675037"/>
          </a:xfrm>
          <a:prstGeom prst="rect">
            <a:avLst/>
          </a:prstGeom>
          <a:solidFill>
            <a:schemeClr val="accent5">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Nhóm</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chỉ</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số</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theo</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dõi</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nhiệm</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vụ</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thực</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hiện</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Kế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hoạch</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phát</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triển</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kinh</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tế</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xã</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hội</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hằng</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năm</a:t>
            </a:r>
            <a:endPar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(15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chỉ</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số</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a:t>
            </a:r>
          </a:p>
        </p:txBody>
      </p:sp>
      <p:cxnSp>
        <p:nvCxnSpPr>
          <p:cNvPr id="4" name="Straight Connector 3">
            <a:extLst>
              <a:ext uri="{FF2B5EF4-FFF2-40B4-BE49-F238E27FC236}">
                <a16:creationId xmlns:a16="http://schemas.microsoft.com/office/drawing/2014/main" id="{FE7B85F3-6B94-2470-C918-F347C1575818}"/>
              </a:ext>
            </a:extLst>
          </p:cNvPr>
          <p:cNvCxnSpPr/>
          <p:nvPr/>
        </p:nvCxnSpPr>
        <p:spPr>
          <a:xfrm>
            <a:off x="697948" y="3779273"/>
            <a:ext cx="0" cy="2318994"/>
          </a:xfrm>
          <a:prstGeom prst="line">
            <a:avLst/>
          </a:prstGeom>
          <a:noFill/>
          <a:ln w="28575" cap="flat" cmpd="sng" algn="ctr">
            <a:solidFill>
              <a:srgbClr val="5B9BD5"/>
            </a:solidFill>
            <a:prstDash val="solid"/>
            <a:miter lim="800000"/>
          </a:ln>
          <a:effectLst/>
        </p:spPr>
      </p:cxnSp>
      <p:cxnSp>
        <p:nvCxnSpPr>
          <p:cNvPr id="5" name="Straight Connector 4">
            <a:extLst>
              <a:ext uri="{FF2B5EF4-FFF2-40B4-BE49-F238E27FC236}">
                <a16:creationId xmlns:a16="http://schemas.microsoft.com/office/drawing/2014/main" id="{09A0CDCF-29FB-7F21-8FD5-781907DEB467}"/>
              </a:ext>
            </a:extLst>
          </p:cNvPr>
          <p:cNvCxnSpPr/>
          <p:nvPr/>
        </p:nvCxnSpPr>
        <p:spPr>
          <a:xfrm>
            <a:off x="707375" y="4561201"/>
            <a:ext cx="268224" cy="0"/>
          </a:xfrm>
          <a:prstGeom prst="line">
            <a:avLst/>
          </a:prstGeom>
          <a:noFill/>
          <a:ln w="28575" cap="flat" cmpd="sng" algn="ctr">
            <a:solidFill>
              <a:srgbClr val="5B9BD5"/>
            </a:solidFill>
            <a:prstDash val="solid"/>
            <a:miter lim="800000"/>
          </a:ln>
          <a:effectLst/>
        </p:spPr>
      </p:cxnSp>
      <p:cxnSp>
        <p:nvCxnSpPr>
          <p:cNvPr id="6" name="Straight Connector 5">
            <a:extLst>
              <a:ext uri="{FF2B5EF4-FFF2-40B4-BE49-F238E27FC236}">
                <a16:creationId xmlns:a16="http://schemas.microsoft.com/office/drawing/2014/main" id="{9D426CC7-5600-0E1B-8D1E-A270AEF05ED3}"/>
              </a:ext>
            </a:extLst>
          </p:cNvPr>
          <p:cNvCxnSpPr/>
          <p:nvPr/>
        </p:nvCxnSpPr>
        <p:spPr>
          <a:xfrm>
            <a:off x="695246" y="4945815"/>
            <a:ext cx="268224" cy="0"/>
          </a:xfrm>
          <a:prstGeom prst="line">
            <a:avLst/>
          </a:prstGeom>
          <a:noFill/>
          <a:ln w="28575" cap="flat" cmpd="sng" algn="ctr">
            <a:solidFill>
              <a:srgbClr val="5B9BD5"/>
            </a:solidFill>
            <a:prstDash val="solid"/>
            <a:miter lim="800000"/>
          </a:ln>
          <a:effectLst/>
        </p:spPr>
      </p:cxnSp>
      <p:cxnSp>
        <p:nvCxnSpPr>
          <p:cNvPr id="7" name="Straight Connector 6">
            <a:extLst>
              <a:ext uri="{FF2B5EF4-FFF2-40B4-BE49-F238E27FC236}">
                <a16:creationId xmlns:a16="http://schemas.microsoft.com/office/drawing/2014/main" id="{EDC74E22-E626-A933-7A34-D1EA830E8857}"/>
              </a:ext>
            </a:extLst>
          </p:cNvPr>
          <p:cNvCxnSpPr/>
          <p:nvPr/>
        </p:nvCxnSpPr>
        <p:spPr>
          <a:xfrm>
            <a:off x="697948" y="5343305"/>
            <a:ext cx="268224" cy="0"/>
          </a:xfrm>
          <a:prstGeom prst="line">
            <a:avLst/>
          </a:prstGeom>
          <a:noFill/>
          <a:ln w="28575" cap="flat" cmpd="sng" algn="ctr">
            <a:solidFill>
              <a:srgbClr val="5B9BD5"/>
            </a:solidFill>
            <a:prstDash val="solid"/>
            <a:miter lim="800000"/>
          </a:ln>
          <a:effectLst/>
        </p:spPr>
      </p:cxnSp>
      <p:cxnSp>
        <p:nvCxnSpPr>
          <p:cNvPr id="8" name="Straight Connector 7">
            <a:extLst>
              <a:ext uri="{FF2B5EF4-FFF2-40B4-BE49-F238E27FC236}">
                <a16:creationId xmlns:a16="http://schemas.microsoft.com/office/drawing/2014/main" id="{ECF68641-E0C0-3957-69A3-24B510730005}"/>
              </a:ext>
            </a:extLst>
          </p:cNvPr>
          <p:cNvCxnSpPr/>
          <p:nvPr/>
        </p:nvCxnSpPr>
        <p:spPr>
          <a:xfrm>
            <a:off x="697948" y="5722263"/>
            <a:ext cx="268224" cy="0"/>
          </a:xfrm>
          <a:prstGeom prst="line">
            <a:avLst/>
          </a:prstGeom>
          <a:noFill/>
          <a:ln w="28575" cap="flat" cmpd="sng" algn="ctr">
            <a:solidFill>
              <a:srgbClr val="5B9BD5"/>
            </a:solidFill>
            <a:prstDash val="solid"/>
            <a:miter lim="800000"/>
          </a:ln>
          <a:effectLst/>
        </p:spPr>
      </p:cxnSp>
      <p:cxnSp>
        <p:nvCxnSpPr>
          <p:cNvPr id="9" name="Straight Connector 8">
            <a:extLst>
              <a:ext uri="{FF2B5EF4-FFF2-40B4-BE49-F238E27FC236}">
                <a16:creationId xmlns:a16="http://schemas.microsoft.com/office/drawing/2014/main" id="{E1D9DCDD-84AA-AEBB-B842-D1A46CC795A7}"/>
              </a:ext>
            </a:extLst>
          </p:cNvPr>
          <p:cNvCxnSpPr/>
          <p:nvPr/>
        </p:nvCxnSpPr>
        <p:spPr>
          <a:xfrm>
            <a:off x="685819" y="6088023"/>
            <a:ext cx="268224" cy="0"/>
          </a:xfrm>
          <a:prstGeom prst="line">
            <a:avLst/>
          </a:prstGeom>
          <a:noFill/>
          <a:ln w="28575" cap="flat" cmpd="sng" algn="ctr">
            <a:solidFill>
              <a:srgbClr val="5B9BD5"/>
            </a:solidFill>
            <a:prstDash val="solid"/>
            <a:miter lim="800000"/>
          </a:ln>
          <a:effectLst/>
        </p:spPr>
      </p:cxnSp>
      <p:sp>
        <p:nvSpPr>
          <p:cNvPr id="10" name="Rectangle 9">
            <a:extLst>
              <a:ext uri="{FF2B5EF4-FFF2-40B4-BE49-F238E27FC236}">
                <a16:creationId xmlns:a16="http://schemas.microsoft.com/office/drawing/2014/main" id="{117C1F5A-B8B3-5730-277B-3139F9F5C5E7}"/>
              </a:ext>
            </a:extLst>
          </p:cNvPr>
          <p:cNvSpPr/>
          <p:nvPr/>
        </p:nvSpPr>
        <p:spPr>
          <a:xfrm>
            <a:off x="963470" y="4310589"/>
            <a:ext cx="2743200" cy="401944"/>
          </a:xfrm>
          <a:prstGeom prst="rect">
            <a:avLst/>
          </a:prstGeom>
          <a:solidFill>
            <a:schemeClr val="accent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Chỉ</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100" b="0"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số</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100" b="0"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giá</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(5)</a:t>
            </a:r>
          </a:p>
        </p:txBody>
      </p:sp>
      <p:sp>
        <p:nvSpPr>
          <p:cNvPr id="11" name="Rectangle 10">
            <a:extLst>
              <a:ext uri="{FF2B5EF4-FFF2-40B4-BE49-F238E27FC236}">
                <a16:creationId xmlns:a16="http://schemas.microsoft.com/office/drawing/2014/main" id="{03F3CB07-F26D-9BD5-1097-AD2D384CB865}"/>
              </a:ext>
            </a:extLst>
          </p:cNvPr>
          <p:cNvSpPr/>
          <p:nvPr/>
        </p:nvSpPr>
        <p:spPr>
          <a:xfrm>
            <a:off x="963470" y="4798158"/>
            <a:ext cx="2743200" cy="318939"/>
          </a:xfrm>
          <a:prstGeom prst="rect">
            <a:avLst/>
          </a:prstGeom>
          <a:solidFill>
            <a:schemeClr val="accent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Tài chính - ngân sách nhà nước</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(8)</a:t>
            </a:r>
          </a:p>
        </p:txBody>
      </p:sp>
      <p:sp>
        <p:nvSpPr>
          <p:cNvPr id="12" name="Rectangle 11">
            <a:extLst>
              <a:ext uri="{FF2B5EF4-FFF2-40B4-BE49-F238E27FC236}">
                <a16:creationId xmlns:a16="http://schemas.microsoft.com/office/drawing/2014/main" id="{6BCC9568-727D-63F4-5B80-C0DBA8FF0920}"/>
              </a:ext>
            </a:extLst>
          </p:cNvPr>
          <p:cNvSpPr/>
          <p:nvPr/>
        </p:nvSpPr>
        <p:spPr>
          <a:xfrm>
            <a:off x="954043" y="5201928"/>
            <a:ext cx="2743200" cy="318939"/>
          </a:xfrm>
          <a:prstGeom prst="rect">
            <a:avLst/>
          </a:prstGeom>
          <a:solidFill>
            <a:schemeClr val="accent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Ngân</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100" b="0"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hàng</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(5)</a:t>
            </a:r>
          </a:p>
        </p:txBody>
      </p:sp>
      <p:sp>
        <p:nvSpPr>
          <p:cNvPr id="13" name="Rectangle 12">
            <a:extLst>
              <a:ext uri="{FF2B5EF4-FFF2-40B4-BE49-F238E27FC236}">
                <a16:creationId xmlns:a16="http://schemas.microsoft.com/office/drawing/2014/main" id="{E1FD9311-2401-0B53-0310-5856B2D17409}"/>
              </a:ext>
            </a:extLst>
          </p:cNvPr>
          <p:cNvSpPr/>
          <p:nvPr/>
        </p:nvSpPr>
        <p:spPr>
          <a:xfrm>
            <a:off x="954043" y="5587639"/>
            <a:ext cx="2743200" cy="318939"/>
          </a:xfrm>
          <a:prstGeom prst="rect">
            <a:avLst/>
          </a:prstGeom>
          <a:solidFill>
            <a:schemeClr val="accent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Kế hoạch và Đầu tư</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(8)</a:t>
            </a:r>
          </a:p>
        </p:txBody>
      </p:sp>
      <p:sp>
        <p:nvSpPr>
          <p:cNvPr id="14" name="Rectangle 13">
            <a:extLst>
              <a:ext uri="{FF2B5EF4-FFF2-40B4-BE49-F238E27FC236}">
                <a16:creationId xmlns:a16="http://schemas.microsoft.com/office/drawing/2014/main" id="{6F05A4E9-DC43-442F-E4AE-3FD3F541B75E}"/>
              </a:ext>
            </a:extLst>
          </p:cNvPr>
          <p:cNvSpPr/>
          <p:nvPr/>
        </p:nvSpPr>
        <p:spPr>
          <a:xfrm>
            <a:off x="954043" y="5973350"/>
            <a:ext cx="2743200" cy="318939"/>
          </a:xfrm>
          <a:prstGeom prst="rect">
            <a:avLst/>
          </a:prstGeom>
          <a:solidFill>
            <a:schemeClr val="accent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10 </a:t>
            </a:r>
            <a:r>
              <a:rPr kumimoji="0" lang="en-US" sz="1100" b="0"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lĩnh</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100" b="0"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vực</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100" b="0"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khác</a:t>
            </a:r>
            <a:r>
              <a:rPr kumimoji="0" lang="en-US" sz="11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a:t>
            </a:r>
          </a:p>
        </p:txBody>
      </p:sp>
      <p:cxnSp>
        <p:nvCxnSpPr>
          <p:cNvPr id="38" name="Straight Connector 37">
            <a:extLst>
              <a:ext uri="{FF2B5EF4-FFF2-40B4-BE49-F238E27FC236}">
                <a16:creationId xmlns:a16="http://schemas.microsoft.com/office/drawing/2014/main" id="{417E1B3D-D09A-D37F-DC2B-19AF89AB13F2}"/>
              </a:ext>
            </a:extLst>
          </p:cNvPr>
          <p:cNvCxnSpPr/>
          <p:nvPr/>
        </p:nvCxnSpPr>
        <p:spPr>
          <a:xfrm>
            <a:off x="1792720" y="2150951"/>
            <a:ext cx="0" cy="458724"/>
          </a:xfrm>
          <a:prstGeom prst="line">
            <a:avLst/>
          </a:prstGeom>
          <a:noFill/>
          <a:ln w="28575" cap="flat" cmpd="sng" algn="ctr">
            <a:solidFill>
              <a:srgbClr val="5B9BD5"/>
            </a:solidFill>
            <a:prstDash val="solid"/>
            <a:miter lim="800000"/>
          </a:ln>
          <a:effectLst/>
        </p:spPr>
      </p:cxnSp>
      <p:cxnSp>
        <p:nvCxnSpPr>
          <p:cNvPr id="39" name="Straight Connector 38">
            <a:extLst>
              <a:ext uri="{FF2B5EF4-FFF2-40B4-BE49-F238E27FC236}">
                <a16:creationId xmlns:a16="http://schemas.microsoft.com/office/drawing/2014/main" id="{857509B0-CAFA-B1E7-4DC7-EC3D87BD3AA2}"/>
              </a:ext>
            </a:extLst>
          </p:cNvPr>
          <p:cNvCxnSpPr>
            <a:cxnSpLocks/>
          </p:cNvCxnSpPr>
          <p:nvPr/>
        </p:nvCxnSpPr>
        <p:spPr>
          <a:xfrm>
            <a:off x="1792720" y="2166191"/>
            <a:ext cx="8907872" cy="0"/>
          </a:xfrm>
          <a:prstGeom prst="line">
            <a:avLst/>
          </a:prstGeom>
          <a:noFill/>
          <a:ln w="28575" cap="flat" cmpd="sng" algn="ctr">
            <a:solidFill>
              <a:srgbClr val="5B9BD5"/>
            </a:solidFill>
            <a:prstDash val="solid"/>
            <a:miter lim="800000"/>
          </a:ln>
          <a:effectLst/>
        </p:spPr>
      </p:cxnSp>
      <p:sp>
        <p:nvSpPr>
          <p:cNvPr id="40" name="Rectangle 39">
            <a:extLst>
              <a:ext uri="{FF2B5EF4-FFF2-40B4-BE49-F238E27FC236}">
                <a16:creationId xmlns:a16="http://schemas.microsoft.com/office/drawing/2014/main" id="{F8CAC3E8-F3B8-B777-A17D-444F4D95F740}"/>
              </a:ext>
            </a:extLst>
          </p:cNvPr>
          <p:cNvSpPr/>
          <p:nvPr/>
        </p:nvSpPr>
        <p:spPr>
          <a:xfrm>
            <a:off x="481130" y="2478300"/>
            <a:ext cx="3216111" cy="1680958"/>
          </a:xfrm>
          <a:prstGeom prst="rect">
            <a:avLst/>
          </a:prstGeom>
          <a:solidFill>
            <a:schemeClr val="accent5">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Nhóm chỉ số phục vụ chỉ đạo, điều hành hằng ngày, hằng tháng của Chính phủ, Thủ tướng Chính phủ</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(14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lĩnh</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vực</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(75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chỉ</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số</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a:t>
            </a:r>
          </a:p>
        </p:txBody>
      </p:sp>
      <p:cxnSp>
        <p:nvCxnSpPr>
          <p:cNvPr id="41" name="Straight Connector 40">
            <a:extLst>
              <a:ext uri="{FF2B5EF4-FFF2-40B4-BE49-F238E27FC236}">
                <a16:creationId xmlns:a16="http://schemas.microsoft.com/office/drawing/2014/main" id="{3718B1F3-761A-D022-597A-AB0717A4D07C}"/>
              </a:ext>
            </a:extLst>
          </p:cNvPr>
          <p:cNvCxnSpPr>
            <a:cxnSpLocks/>
          </p:cNvCxnSpPr>
          <p:nvPr/>
        </p:nvCxnSpPr>
        <p:spPr>
          <a:xfrm>
            <a:off x="6039600" y="1821757"/>
            <a:ext cx="0" cy="344434"/>
          </a:xfrm>
          <a:prstGeom prst="line">
            <a:avLst/>
          </a:prstGeom>
          <a:noFill/>
          <a:ln w="28575" cap="flat" cmpd="sng" algn="ctr">
            <a:solidFill>
              <a:srgbClr val="5B9BD5"/>
            </a:solidFill>
            <a:prstDash val="solid"/>
            <a:miter lim="800000"/>
          </a:ln>
          <a:effectLst/>
        </p:spPr>
      </p:cxnSp>
      <p:cxnSp>
        <p:nvCxnSpPr>
          <p:cNvPr id="42" name="Straight Connector 41">
            <a:extLst>
              <a:ext uri="{FF2B5EF4-FFF2-40B4-BE49-F238E27FC236}">
                <a16:creationId xmlns:a16="http://schemas.microsoft.com/office/drawing/2014/main" id="{72D7CE50-F3BB-080F-8D65-D1298C584091}"/>
              </a:ext>
            </a:extLst>
          </p:cNvPr>
          <p:cNvCxnSpPr/>
          <p:nvPr/>
        </p:nvCxnSpPr>
        <p:spPr>
          <a:xfrm>
            <a:off x="10700592" y="2148411"/>
            <a:ext cx="0" cy="458724"/>
          </a:xfrm>
          <a:prstGeom prst="line">
            <a:avLst/>
          </a:prstGeom>
          <a:noFill/>
          <a:ln w="28575" cap="flat" cmpd="sng" algn="ctr">
            <a:solidFill>
              <a:srgbClr val="5B9BD5"/>
            </a:solidFill>
            <a:prstDash val="solid"/>
            <a:miter lim="800000"/>
          </a:ln>
          <a:effectLst/>
        </p:spPr>
      </p:cxnSp>
      <p:sp>
        <p:nvSpPr>
          <p:cNvPr id="43" name="Rectangle 42">
            <a:extLst>
              <a:ext uri="{FF2B5EF4-FFF2-40B4-BE49-F238E27FC236}">
                <a16:creationId xmlns:a16="http://schemas.microsoft.com/office/drawing/2014/main" id="{D31DC8E7-17DB-5626-507A-FCAAA8780E6B}"/>
              </a:ext>
            </a:extLst>
          </p:cNvPr>
          <p:cNvSpPr/>
          <p:nvPr/>
        </p:nvSpPr>
        <p:spPr>
          <a:xfrm>
            <a:off x="6708817" y="2485737"/>
            <a:ext cx="2435183" cy="1680958"/>
          </a:xfrm>
          <a:prstGeom prst="rect">
            <a:avLst/>
          </a:prstGeom>
          <a:solidFill>
            <a:schemeClr val="accent5">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Nhóm chỉ số theo dõi tiến độ thực hiện các chương trình mục tiêu quốc gia, dự án trọng điểm quốc gia đến năm 2025</a:t>
            </a:r>
            <a:endPar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(04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chỉ</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số</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a:t>
            </a:r>
          </a:p>
        </p:txBody>
      </p:sp>
      <p:sp>
        <p:nvSpPr>
          <p:cNvPr id="45" name="Rectangle 44">
            <a:extLst>
              <a:ext uri="{FF2B5EF4-FFF2-40B4-BE49-F238E27FC236}">
                <a16:creationId xmlns:a16="http://schemas.microsoft.com/office/drawing/2014/main" id="{187A7F90-68D9-B925-8905-99C5FC3777B9}"/>
              </a:ext>
            </a:extLst>
          </p:cNvPr>
          <p:cNvSpPr/>
          <p:nvPr/>
        </p:nvSpPr>
        <p:spPr>
          <a:xfrm>
            <a:off x="9373959" y="2472985"/>
            <a:ext cx="2532706" cy="1686270"/>
          </a:xfrm>
          <a:prstGeom prst="rect">
            <a:avLst/>
          </a:prstGeom>
          <a:solidFill>
            <a:schemeClr val="accent5">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Nhóm chỉ số phục vụ chỉ đạo, điều hành trong các tình huống khẩn cấp như thiên tai, dịch bệnh, ứng phó và tìm kiếm cứu nạn</a:t>
            </a:r>
            <a:endPar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(08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chỉ</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 </a:t>
            </a:r>
            <a:r>
              <a:rPr kumimoji="0" lang="en-US" sz="1200" b="1" i="0" u="none" strike="noStrike" kern="0" cap="none" spc="0" normalizeH="0" baseline="0" noProof="0" dirty="0" err="1">
                <a:ln>
                  <a:noFill/>
                </a:ln>
                <a:solidFill>
                  <a:prstClr val="white"/>
                </a:solidFill>
                <a:effectLst/>
                <a:uLnTx/>
                <a:uFillTx/>
                <a:latin typeface="Montserrat" panose="00000500000000000000" pitchFamily="2" charset="0"/>
                <a:ea typeface="+mn-ea"/>
                <a:cs typeface="Segoe UI" panose="020B0502040204020203" pitchFamily="34" charset="0"/>
              </a:rPr>
              <a:t>số</a:t>
            </a:r>
            <a:r>
              <a:rPr kumimoji="0" lang="en-US" sz="12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a:t>
            </a:r>
          </a:p>
        </p:txBody>
      </p:sp>
      <p:cxnSp>
        <p:nvCxnSpPr>
          <p:cNvPr id="47" name="Straight Connector 46">
            <a:extLst>
              <a:ext uri="{FF2B5EF4-FFF2-40B4-BE49-F238E27FC236}">
                <a16:creationId xmlns:a16="http://schemas.microsoft.com/office/drawing/2014/main" id="{7BAEA73A-24DE-BABB-B035-E12C09FBEE54}"/>
              </a:ext>
            </a:extLst>
          </p:cNvPr>
          <p:cNvCxnSpPr>
            <a:cxnSpLocks/>
          </p:cNvCxnSpPr>
          <p:nvPr/>
        </p:nvCxnSpPr>
        <p:spPr>
          <a:xfrm>
            <a:off x="5253216" y="2166191"/>
            <a:ext cx="0" cy="344434"/>
          </a:xfrm>
          <a:prstGeom prst="line">
            <a:avLst/>
          </a:prstGeom>
          <a:noFill/>
          <a:ln w="28575" cap="flat" cmpd="sng" algn="ctr">
            <a:solidFill>
              <a:srgbClr val="5B9BD5"/>
            </a:solidFill>
            <a:prstDash val="solid"/>
            <a:miter lim="800000"/>
          </a:ln>
          <a:effectLst/>
        </p:spPr>
      </p:cxnSp>
      <p:cxnSp>
        <p:nvCxnSpPr>
          <p:cNvPr id="48" name="Straight Connector 47">
            <a:extLst>
              <a:ext uri="{FF2B5EF4-FFF2-40B4-BE49-F238E27FC236}">
                <a16:creationId xmlns:a16="http://schemas.microsoft.com/office/drawing/2014/main" id="{F6CB3E1C-4B47-BE22-CC40-FF31C3B69989}"/>
              </a:ext>
            </a:extLst>
          </p:cNvPr>
          <p:cNvCxnSpPr>
            <a:cxnSpLocks/>
          </p:cNvCxnSpPr>
          <p:nvPr/>
        </p:nvCxnSpPr>
        <p:spPr>
          <a:xfrm>
            <a:off x="8014704" y="2166191"/>
            <a:ext cx="0" cy="344434"/>
          </a:xfrm>
          <a:prstGeom prst="line">
            <a:avLst/>
          </a:prstGeom>
          <a:noFill/>
          <a:ln w="28575" cap="flat" cmpd="sng" algn="ctr">
            <a:solidFill>
              <a:srgbClr val="5B9BD5"/>
            </a:solidFill>
            <a:prstDash val="solid"/>
            <a:miter lim="800000"/>
          </a:ln>
          <a:effectLst/>
        </p:spPr>
      </p:cxnSp>
      <p:sp>
        <p:nvSpPr>
          <p:cNvPr id="2" name="Rounded Rectangle 94">
            <a:extLst>
              <a:ext uri="{FF2B5EF4-FFF2-40B4-BE49-F238E27FC236}">
                <a16:creationId xmlns:a16="http://schemas.microsoft.com/office/drawing/2014/main" id="{939D7A83-5C8B-ACCF-62DC-FCDE225440BC}"/>
              </a:ext>
            </a:extLst>
          </p:cNvPr>
          <p:cNvSpPr/>
          <p:nvPr/>
        </p:nvSpPr>
        <p:spPr>
          <a:xfrm>
            <a:off x="3484936" y="967963"/>
            <a:ext cx="5109328" cy="886119"/>
          </a:xfrm>
          <a:prstGeom prst="roundRect">
            <a:avLst>
              <a:gd name="adj" fmla="val 6297"/>
            </a:avLst>
          </a:prstGeom>
          <a:solidFill>
            <a:schemeClr val="accent5">
              <a:lumMod val="5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THÔNG TIN, DỮ LIỆU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PHỤC VỤ CÔNG TÁC CHỈ ĐẠO, ĐIỀUHÀNH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Montserrat" panose="00000500000000000000" pitchFamily="2" charset="0"/>
                <a:ea typeface="+mn-ea"/>
                <a:cs typeface="Segoe UI" panose="020B0502040204020203" pitchFamily="34" charset="0"/>
              </a:rPr>
              <a:t>(114)</a:t>
            </a:r>
          </a:p>
        </p:txBody>
      </p:sp>
      <p:sp>
        <p:nvSpPr>
          <p:cNvPr id="18" name="矩形: 圆角 33">
            <a:extLst>
              <a:ext uri="{FF2B5EF4-FFF2-40B4-BE49-F238E27FC236}">
                <a16:creationId xmlns:a16="http://schemas.microsoft.com/office/drawing/2014/main" id="{9AEF1DE3-E6DE-6D13-235C-AF12CC04C299}"/>
              </a:ext>
            </a:extLst>
          </p:cNvPr>
          <p:cNvSpPr/>
          <p:nvPr/>
        </p:nvSpPr>
        <p:spPr>
          <a:xfrm>
            <a:off x="3945501" y="4328783"/>
            <a:ext cx="7961164" cy="897649"/>
          </a:xfrm>
          <a:prstGeom prst="roundRect">
            <a:avLst/>
          </a:prstGeom>
          <a:solidFill>
            <a:srgbClr val="7030A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b="1" kern="0" dirty="0" err="1">
                <a:solidFill>
                  <a:schemeClr val="bg1"/>
                </a:solidFill>
                <a:latin typeface="Montserrat" panose="00000500000000000000" pitchFamily="2" charset="0"/>
                <a:ea typeface="方正细谭黑简体"/>
                <a:sym typeface="Calibri Light"/>
              </a:rPr>
              <a:t>Hiện</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trạng</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kern="0" dirty="0">
                <a:solidFill>
                  <a:schemeClr val="bg1"/>
                </a:solidFill>
                <a:latin typeface="Montserrat" panose="00000500000000000000" pitchFamily="2" charset="0"/>
                <a:ea typeface="方正细谭黑简体"/>
                <a:sym typeface="Calibri Light"/>
              </a:rPr>
              <a:t>qua </a:t>
            </a:r>
            <a:r>
              <a:rPr lang="en-US" altLang="zh-CN" sz="1200" kern="0" dirty="0" err="1">
                <a:solidFill>
                  <a:schemeClr val="bg1"/>
                </a:solidFill>
                <a:latin typeface="Montserrat" panose="00000500000000000000" pitchFamily="2" charset="0"/>
                <a:ea typeface="方正细谭黑简体"/>
                <a:sym typeface="Calibri Light"/>
              </a:rPr>
              <a:t>rà</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soát</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khoảng</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b="1" kern="0" dirty="0">
                <a:solidFill>
                  <a:schemeClr val="bg1"/>
                </a:solidFill>
                <a:latin typeface="Montserrat" panose="00000500000000000000" pitchFamily="2" charset="0"/>
                <a:ea typeface="方正细谭黑简体"/>
                <a:sym typeface="Calibri Light"/>
              </a:rPr>
              <a:t>18 </a:t>
            </a:r>
            <a:r>
              <a:rPr lang="en-US" altLang="zh-CN" sz="1200" b="1" kern="0" dirty="0" err="1">
                <a:solidFill>
                  <a:schemeClr val="bg1"/>
                </a:solidFill>
                <a:latin typeface="Montserrat" panose="00000500000000000000" pitchFamily="2" charset="0"/>
                <a:ea typeface="方正细谭黑简体"/>
                <a:sym typeface="Calibri Light"/>
              </a:rPr>
              <a:t>chỉ</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số</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chưa</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có</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dữ</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liệu</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nhiều</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dữ</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liệu</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tại</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các</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Bộ</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ngành</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chưa</a:t>
            </a:r>
            <a:r>
              <a:rPr lang="en-US" altLang="zh-CN" sz="1200" b="1" kern="0" dirty="0">
                <a:solidFill>
                  <a:schemeClr val="bg1"/>
                </a:solidFill>
                <a:latin typeface="Montserrat" panose="00000500000000000000" pitchFamily="2" charset="0"/>
                <a:ea typeface="方正细谭黑简体"/>
                <a:sym typeface="Calibri Light"/>
              </a:rPr>
              <a:t> chia </a:t>
            </a:r>
            <a:r>
              <a:rPr lang="en-US" altLang="zh-CN" sz="1200" b="1" kern="0" dirty="0" err="1">
                <a:solidFill>
                  <a:schemeClr val="bg1"/>
                </a:solidFill>
                <a:latin typeface="Montserrat" panose="00000500000000000000" pitchFamily="2" charset="0"/>
                <a:ea typeface="方正细谭黑简体"/>
                <a:sym typeface="Calibri Light"/>
              </a:rPr>
              <a:t>sẻ</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cho</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địa</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phương</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một</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số</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chỉ</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tiêu</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đặc</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thù</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ít</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tác</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động</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tới</a:t>
            </a:r>
            <a:r>
              <a:rPr lang="en-US" altLang="zh-CN" sz="1200" kern="0" dirty="0">
                <a:solidFill>
                  <a:schemeClr val="bg1"/>
                </a:solidFill>
                <a:latin typeface="Montserrat" panose="00000500000000000000" pitchFamily="2" charset="0"/>
                <a:ea typeface="方正细谭黑简体"/>
                <a:sym typeface="Calibri Light"/>
              </a:rPr>
              <a:t> An Giang (</a:t>
            </a:r>
            <a:r>
              <a:rPr lang="en-US" altLang="zh-CN" sz="1200" kern="0" dirty="0" err="1">
                <a:solidFill>
                  <a:schemeClr val="bg1"/>
                </a:solidFill>
                <a:latin typeface="Montserrat" panose="00000500000000000000" pitchFamily="2" charset="0"/>
                <a:ea typeface="方正细谭黑简体"/>
                <a:sym typeface="Calibri Light"/>
              </a:rPr>
              <a:t>gạo</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trợ</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cấp</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rừng</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tàu</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cá</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đa</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số</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cán</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bộ</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chưa</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khai</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thác</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sử</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dụng</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dữ</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liệu</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số</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phục</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vụ</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hoạt</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động</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nghiệp</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vụ</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và</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tham</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mưu</a:t>
            </a:r>
            <a:r>
              <a:rPr lang="en-US" altLang="zh-CN" sz="1200" kern="0" dirty="0">
                <a:solidFill>
                  <a:schemeClr val="bg1"/>
                </a:solidFill>
                <a:latin typeface="Montserrat" panose="00000500000000000000" pitchFamily="2" charset="0"/>
                <a:ea typeface="方正细谭黑简体"/>
                <a:sym typeface="Calibri Light"/>
              </a:rPr>
              <a:t> Lãnh đạo </a:t>
            </a:r>
            <a:r>
              <a:rPr lang="en-US" altLang="zh-CN" sz="1200" kern="0" dirty="0" err="1">
                <a:solidFill>
                  <a:schemeClr val="bg1"/>
                </a:solidFill>
                <a:latin typeface="Montserrat" panose="00000500000000000000" pitchFamily="2" charset="0"/>
                <a:ea typeface="方正细谭黑简体"/>
                <a:sym typeface="Calibri Light"/>
              </a:rPr>
              <a:t>các</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cấp</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chưa</a:t>
            </a:r>
            <a:r>
              <a:rPr lang="en-US" altLang="zh-CN" sz="1200" b="1" kern="0" dirty="0">
                <a:solidFill>
                  <a:schemeClr val="bg1"/>
                </a:solidFill>
                <a:latin typeface="Montserrat" panose="00000500000000000000" pitchFamily="2" charset="0"/>
                <a:ea typeface="方正细谭黑简体"/>
                <a:sym typeface="Calibri Light"/>
              </a:rPr>
              <a:t> ban </a:t>
            </a:r>
            <a:r>
              <a:rPr lang="en-US" altLang="zh-CN" sz="1200" b="1" kern="0" dirty="0" err="1">
                <a:solidFill>
                  <a:schemeClr val="bg1"/>
                </a:solidFill>
                <a:latin typeface="Montserrat" panose="00000500000000000000" pitchFamily="2" charset="0"/>
                <a:ea typeface="方正细谭黑简体"/>
                <a:sym typeface="Calibri Light"/>
              </a:rPr>
              <a:t>hành</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các</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quy</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trình</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quy</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chế</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để</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vận</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hành</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đặc</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biệt</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các</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kịch</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bản</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vận</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hành</a:t>
            </a:r>
            <a:endParaRPr kumimoji="0" lang="zh-CN" altLang="en-US" sz="1200" b="0" i="0" u="none" strike="noStrike" kern="0" cap="none" spc="0" normalizeH="0" baseline="0" noProof="0" dirty="0">
              <a:ln>
                <a:noFill/>
              </a:ln>
              <a:solidFill>
                <a:schemeClr val="bg1"/>
              </a:solidFill>
              <a:effectLst/>
              <a:uLnTx/>
              <a:uFillTx/>
              <a:latin typeface="Montserrat" panose="00000500000000000000" pitchFamily="2" charset="0"/>
              <a:ea typeface="方正细谭黑简体"/>
              <a:sym typeface="Calibri Light"/>
            </a:endParaRPr>
          </a:p>
        </p:txBody>
      </p:sp>
      <p:sp>
        <p:nvSpPr>
          <p:cNvPr id="19" name="矩形: 圆角 33">
            <a:extLst>
              <a:ext uri="{FF2B5EF4-FFF2-40B4-BE49-F238E27FC236}">
                <a16:creationId xmlns:a16="http://schemas.microsoft.com/office/drawing/2014/main" id="{A44C49CE-777A-8462-F807-919F55647652}"/>
              </a:ext>
            </a:extLst>
          </p:cNvPr>
          <p:cNvSpPr/>
          <p:nvPr/>
        </p:nvSpPr>
        <p:spPr>
          <a:xfrm>
            <a:off x="3945501" y="5380134"/>
            <a:ext cx="7961163" cy="897649"/>
          </a:xfrm>
          <a:prstGeom prst="roundRect">
            <a:avLst/>
          </a:prstGeom>
          <a:solidFill>
            <a:srgbClr val="00B0F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err="1">
                <a:ln>
                  <a:noFill/>
                </a:ln>
                <a:solidFill>
                  <a:prstClr val="white"/>
                </a:solidFill>
                <a:effectLst/>
                <a:uLnTx/>
                <a:uFillTx/>
                <a:latin typeface="Montserrat" panose="00000500000000000000" pitchFamily="2" charset="0"/>
                <a:ea typeface="方正细谭黑简体"/>
                <a:sym typeface="Calibri Light"/>
              </a:rPr>
              <a:t>Đề</a:t>
            </a:r>
            <a:r>
              <a:rPr kumimoji="0" lang="en-US" altLang="zh-CN" sz="1200" b="1" i="0" u="none" strike="noStrike" kern="0" cap="none" spc="0" normalizeH="0" baseline="0" noProof="0" dirty="0">
                <a:ln>
                  <a:noFill/>
                </a:ln>
                <a:solidFill>
                  <a:prstClr val="white"/>
                </a:solidFill>
                <a:effectLst/>
                <a:uLnTx/>
                <a:uFillTx/>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xuất</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Bộ</a:t>
            </a:r>
            <a:r>
              <a:rPr lang="en-US" altLang="zh-CN" sz="1200" kern="0" dirty="0">
                <a:solidFill>
                  <a:prstClr val="white"/>
                </a:solidFill>
                <a:latin typeface="Montserrat" panose="00000500000000000000" pitchFamily="2" charset="0"/>
                <a:ea typeface="方正细谭黑简体"/>
                <a:sym typeface="Calibri Light"/>
              </a:rPr>
              <a:t> TT&amp;TT </a:t>
            </a:r>
            <a:r>
              <a:rPr lang="en-US" altLang="zh-CN" sz="1200" kern="0" dirty="0" err="1">
                <a:solidFill>
                  <a:prstClr val="white"/>
                </a:solidFill>
                <a:latin typeface="Montserrat" panose="00000500000000000000" pitchFamily="2" charset="0"/>
                <a:ea typeface="方正细谭黑简体"/>
                <a:sym typeface="Calibri Light"/>
              </a:rPr>
              <a:t>đồng</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hành</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cùng</a:t>
            </a:r>
            <a:r>
              <a:rPr lang="en-US" altLang="zh-CN" sz="1200" kern="0" dirty="0">
                <a:solidFill>
                  <a:prstClr val="white"/>
                </a:solidFill>
                <a:latin typeface="Montserrat" panose="00000500000000000000" pitchFamily="2" charset="0"/>
                <a:ea typeface="方正细谭黑简体"/>
                <a:sym typeface="Calibri Light"/>
              </a:rPr>
              <a:t> VPCP </a:t>
            </a:r>
            <a:r>
              <a:rPr lang="en-US" altLang="zh-CN" sz="1200" kern="0" dirty="0" err="1">
                <a:solidFill>
                  <a:prstClr val="white"/>
                </a:solidFill>
                <a:latin typeface="Montserrat" panose="00000500000000000000" pitchFamily="2" charset="0"/>
                <a:ea typeface="方正细谭黑简体"/>
                <a:sym typeface="Calibri Light"/>
              </a:rPr>
              <a:t>để</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thúc</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đẩy</a:t>
            </a:r>
            <a:r>
              <a:rPr lang="en-US" altLang="zh-CN" sz="1200" b="1" kern="0" dirty="0">
                <a:solidFill>
                  <a:prstClr val="white"/>
                </a:solidFill>
                <a:latin typeface="Montserrat" panose="00000500000000000000" pitchFamily="2" charset="0"/>
                <a:ea typeface="方正细谭黑简体"/>
                <a:sym typeface="Calibri Light"/>
              </a:rPr>
              <a:t> chia </a:t>
            </a:r>
            <a:r>
              <a:rPr lang="en-US" altLang="zh-CN" sz="1200" b="1" kern="0" dirty="0" err="1">
                <a:solidFill>
                  <a:prstClr val="white"/>
                </a:solidFill>
                <a:latin typeface="Montserrat" panose="00000500000000000000" pitchFamily="2" charset="0"/>
                <a:ea typeface="方正细谭黑简体"/>
                <a:sym typeface="Calibri Light"/>
              </a:rPr>
              <a:t>sẻ</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dữ</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liệu</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cho</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các</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địa</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phương</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kern="0" dirty="0">
                <a:solidFill>
                  <a:prstClr val="white"/>
                </a:solidFill>
                <a:latin typeface="Montserrat" panose="00000500000000000000" pitchFamily="2" charset="0"/>
                <a:ea typeface="方正细谭黑简体"/>
                <a:sym typeface="Calibri Light"/>
              </a:rPr>
              <a:t>(</a:t>
            </a:r>
            <a:r>
              <a:rPr lang="en-US" altLang="zh-CN" sz="1200" kern="0" dirty="0" err="1">
                <a:solidFill>
                  <a:prstClr val="white"/>
                </a:solidFill>
                <a:latin typeface="Montserrat" panose="00000500000000000000" pitchFamily="2" charset="0"/>
                <a:ea typeface="方正细谭黑简体"/>
                <a:sym typeface="Calibri Light"/>
              </a:rPr>
              <a:t>ưu</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tiên</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tập</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trung</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các</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chỉ</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số</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nhóm</a:t>
            </a:r>
            <a:r>
              <a:rPr lang="en-US" altLang="zh-CN" sz="1200" kern="0" dirty="0">
                <a:solidFill>
                  <a:prstClr val="white"/>
                </a:solidFill>
                <a:latin typeface="Montserrat" panose="00000500000000000000" pitchFamily="2" charset="0"/>
                <a:ea typeface="方正细谭黑简体"/>
                <a:sym typeface="Calibri Light"/>
              </a:rPr>
              <a:t> A); </a:t>
            </a:r>
            <a:r>
              <a:rPr lang="en-US" altLang="zh-CN" sz="1200" kern="0" dirty="0" err="1">
                <a:solidFill>
                  <a:prstClr val="white"/>
                </a:solidFill>
                <a:latin typeface="Montserrat" panose="00000500000000000000" pitchFamily="2" charset="0"/>
                <a:ea typeface="方正细谭黑简体"/>
                <a:sym typeface="Calibri Light"/>
              </a:rPr>
              <a:t>Hướng</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kern="0" dirty="0" err="1">
                <a:solidFill>
                  <a:prstClr val="white"/>
                </a:solidFill>
                <a:latin typeface="Montserrat" panose="00000500000000000000" pitchFamily="2" charset="0"/>
                <a:ea typeface="方正细谭黑简体"/>
                <a:sym typeface="Calibri Light"/>
              </a:rPr>
              <a:t>dẫn</a:t>
            </a:r>
            <a:r>
              <a:rPr lang="en-US" altLang="zh-CN" sz="1200"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thành</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b="1" kern="0" dirty="0" err="1">
                <a:solidFill>
                  <a:prstClr val="white"/>
                </a:solidFill>
                <a:latin typeface="Montserrat" panose="00000500000000000000" pitchFamily="2" charset="0"/>
                <a:ea typeface="方正细谭黑简体"/>
                <a:sym typeface="Calibri Light"/>
              </a:rPr>
              <a:t>lập</a:t>
            </a:r>
            <a:r>
              <a:rPr lang="en-US" altLang="zh-CN" sz="1200" b="1" kern="0" dirty="0">
                <a:solidFill>
                  <a:prstClr val="white"/>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Tổ</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liên</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ngành</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phân</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tích</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dữ</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b="1" kern="0" dirty="0" err="1">
                <a:solidFill>
                  <a:schemeClr val="bg1"/>
                </a:solidFill>
                <a:latin typeface="Montserrat" panose="00000500000000000000" pitchFamily="2" charset="0"/>
                <a:ea typeface="方正细谭黑简体"/>
                <a:sym typeface="Calibri Light"/>
              </a:rPr>
              <a:t>liệu</a:t>
            </a:r>
            <a:r>
              <a:rPr lang="en-US" altLang="zh-CN" sz="1200" b="1"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phục</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vụ</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chỉ</a:t>
            </a:r>
            <a:r>
              <a:rPr lang="en-US" altLang="zh-CN" sz="1200" kern="0" dirty="0">
                <a:solidFill>
                  <a:schemeClr val="bg1"/>
                </a:solidFill>
                <a:latin typeface="Montserrat" panose="00000500000000000000" pitchFamily="2" charset="0"/>
                <a:ea typeface="方正细谭黑简体"/>
                <a:sym typeface="Calibri Light"/>
              </a:rPr>
              <a:t> đạo </a:t>
            </a:r>
            <a:r>
              <a:rPr lang="en-US" altLang="zh-CN" sz="1200" kern="0" dirty="0" err="1">
                <a:solidFill>
                  <a:schemeClr val="bg1"/>
                </a:solidFill>
                <a:latin typeface="Montserrat" panose="00000500000000000000" pitchFamily="2" charset="0"/>
                <a:ea typeface="方正细谭黑简体"/>
                <a:sym typeface="Calibri Light"/>
              </a:rPr>
              <a:t>điều</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hành</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hướng</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dẫn</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về</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quy</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trình</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xây</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dựng</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kịch</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bản</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vận</a:t>
            </a:r>
            <a:r>
              <a:rPr lang="en-US" altLang="zh-CN" sz="1200" kern="0" dirty="0">
                <a:solidFill>
                  <a:schemeClr val="bg1"/>
                </a:solidFill>
                <a:latin typeface="Montserrat" panose="00000500000000000000" pitchFamily="2" charset="0"/>
                <a:ea typeface="方正细谭黑简体"/>
                <a:sym typeface="Calibri Light"/>
              </a:rPr>
              <a:t> </a:t>
            </a:r>
            <a:r>
              <a:rPr lang="en-US" altLang="zh-CN" sz="1200" kern="0" dirty="0" err="1">
                <a:solidFill>
                  <a:schemeClr val="bg1"/>
                </a:solidFill>
                <a:latin typeface="Montserrat" panose="00000500000000000000" pitchFamily="2" charset="0"/>
                <a:ea typeface="方正细谭黑简体"/>
                <a:sym typeface="Calibri Light"/>
              </a:rPr>
              <a:t>hành</a:t>
            </a:r>
            <a:r>
              <a:rPr lang="en-US" altLang="zh-CN" sz="1200" kern="0" dirty="0">
                <a:solidFill>
                  <a:schemeClr val="bg1"/>
                </a:solidFill>
                <a:latin typeface="Montserrat" panose="00000500000000000000" pitchFamily="2" charset="0"/>
                <a:ea typeface="方正细谭黑简体"/>
                <a:sym typeface="Calibri Light"/>
              </a:rPr>
              <a:t> </a:t>
            </a:r>
            <a:r>
              <a:rPr lang="vi-VN" sz="1200" b="1" kern="0" dirty="0">
                <a:solidFill>
                  <a:prstClr val="white"/>
                </a:solidFill>
                <a:latin typeface="Montserrat" panose="00000500000000000000" pitchFamily="2" charset="0"/>
                <a:cs typeface="Segoe UI" panose="020B0502040204020203" pitchFamily="34" charset="0"/>
              </a:rPr>
              <a:t>tình huống khẩn cấp như thiên tai, dịch bệnh, ứng phó và tìm kiếm cứu nạn</a:t>
            </a:r>
            <a:r>
              <a:rPr lang="en-US" sz="1200" b="1" kern="0" dirty="0">
                <a:solidFill>
                  <a:prstClr val="white"/>
                </a:solidFill>
                <a:latin typeface="Montserrat" panose="00000500000000000000" pitchFamily="2" charset="0"/>
                <a:cs typeface="Segoe UI" panose="020B0502040204020203" pitchFamily="34" charset="0"/>
              </a:rPr>
              <a:t> </a:t>
            </a:r>
            <a:r>
              <a:rPr lang="en-US" sz="1200" kern="0" dirty="0" err="1">
                <a:solidFill>
                  <a:prstClr val="white"/>
                </a:solidFill>
                <a:latin typeface="Montserrat" panose="00000500000000000000" pitchFamily="2" charset="0"/>
                <a:cs typeface="Segoe UI" panose="020B0502040204020203" pitchFamily="34" charset="0"/>
              </a:rPr>
              <a:t>từ</a:t>
            </a:r>
            <a:r>
              <a:rPr lang="en-US" sz="1200" kern="0" dirty="0">
                <a:solidFill>
                  <a:prstClr val="white"/>
                </a:solidFill>
                <a:latin typeface="Montserrat" panose="00000500000000000000" pitchFamily="2" charset="0"/>
                <a:cs typeface="Segoe UI" panose="020B0502040204020203" pitchFamily="34" charset="0"/>
              </a:rPr>
              <a:t> Trung </a:t>
            </a:r>
            <a:r>
              <a:rPr lang="en-US" sz="1200" kern="0" dirty="0" err="1">
                <a:solidFill>
                  <a:prstClr val="white"/>
                </a:solidFill>
                <a:latin typeface="Montserrat" panose="00000500000000000000" pitchFamily="2" charset="0"/>
                <a:cs typeface="Segoe UI" panose="020B0502040204020203" pitchFamily="34" charset="0"/>
              </a:rPr>
              <a:t>ương</a:t>
            </a:r>
            <a:r>
              <a:rPr lang="en-US" sz="1200" kern="0" dirty="0">
                <a:solidFill>
                  <a:prstClr val="white"/>
                </a:solidFill>
                <a:latin typeface="Montserrat" panose="00000500000000000000" pitchFamily="2" charset="0"/>
                <a:cs typeface="Segoe UI" panose="020B0502040204020203" pitchFamily="34" charset="0"/>
              </a:rPr>
              <a:t> </a:t>
            </a:r>
            <a:r>
              <a:rPr lang="en-US" sz="1200" kern="0" dirty="0" err="1">
                <a:solidFill>
                  <a:prstClr val="white"/>
                </a:solidFill>
                <a:latin typeface="Montserrat" panose="00000500000000000000" pitchFamily="2" charset="0"/>
                <a:cs typeface="Segoe UI" panose="020B0502040204020203" pitchFamily="34" charset="0"/>
              </a:rPr>
              <a:t>xuống</a:t>
            </a:r>
            <a:r>
              <a:rPr lang="en-US" sz="1200" kern="0" dirty="0">
                <a:solidFill>
                  <a:prstClr val="white"/>
                </a:solidFill>
                <a:latin typeface="Montserrat" panose="00000500000000000000" pitchFamily="2" charset="0"/>
                <a:cs typeface="Segoe UI" panose="020B0502040204020203" pitchFamily="34" charset="0"/>
              </a:rPr>
              <a:t> </a:t>
            </a:r>
            <a:r>
              <a:rPr lang="en-US" sz="1200" kern="0" dirty="0" err="1">
                <a:solidFill>
                  <a:prstClr val="white"/>
                </a:solidFill>
                <a:latin typeface="Montserrat" panose="00000500000000000000" pitchFamily="2" charset="0"/>
                <a:cs typeface="Segoe UI" panose="020B0502040204020203" pitchFamily="34" charset="0"/>
              </a:rPr>
              <a:t>địa</a:t>
            </a:r>
            <a:r>
              <a:rPr lang="en-US" sz="1200" kern="0" dirty="0">
                <a:solidFill>
                  <a:prstClr val="white"/>
                </a:solidFill>
                <a:latin typeface="Montserrat" panose="00000500000000000000" pitchFamily="2" charset="0"/>
                <a:cs typeface="Segoe UI" panose="020B0502040204020203" pitchFamily="34" charset="0"/>
              </a:rPr>
              <a:t> </a:t>
            </a:r>
            <a:r>
              <a:rPr lang="en-US" sz="1200" kern="0" dirty="0" err="1">
                <a:solidFill>
                  <a:prstClr val="white"/>
                </a:solidFill>
                <a:latin typeface="Montserrat" panose="00000500000000000000" pitchFamily="2" charset="0"/>
                <a:cs typeface="Segoe UI" panose="020B0502040204020203" pitchFamily="34" charset="0"/>
              </a:rPr>
              <a:t>phương</a:t>
            </a:r>
            <a:endParaRPr kumimoji="0" lang="zh-CN" altLang="en-US" sz="1200" i="0" u="none" strike="noStrike" kern="0" cap="none" spc="0" normalizeH="0" baseline="0" noProof="0" dirty="0">
              <a:ln>
                <a:noFill/>
              </a:ln>
              <a:solidFill>
                <a:prstClr val="white"/>
              </a:solidFill>
              <a:effectLst/>
              <a:uLnTx/>
              <a:uFillTx/>
              <a:latin typeface="Montserrat" panose="00000500000000000000" pitchFamily="2" charset="0"/>
              <a:ea typeface="方正细谭黑简体"/>
              <a:sym typeface="Calibri Light"/>
            </a:endParaRPr>
          </a:p>
        </p:txBody>
      </p:sp>
    </p:spTree>
    <p:extLst>
      <p:ext uri="{BB962C8B-B14F-4D97-AF65-F5344CB8AC3E}">
        <p14:creationId xmlns:p14="http://schemas.microsoft.com/office/powerpoint/2010/main" val="37731451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3.3. </a:t>
            </a:r>
            <a:r>
              <a:rPr lang="en-US" sz="2000" b="1" dirty="0" err="1">
                <a:solidFill>
                  <a:prstClr val="white"/>
                </a:solidFill>
                <a:latin typeface="Montserrat" pitchFamily="2" charset="0"/>
                <a:cs typeface="Segoe UI" pitchFamily="34" charset="0"/>
              </a:rPr>
              <a:t>Đề</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xuất</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kế</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hoạch</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trong</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dài</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hạn</a:t>
            </a:r>
            <a:endParaRPr lang="en-US" sz="2000" dirty="0">
              <a:solidFill>
                <a:prstClr val="white"/>
              </a:solidFill>
              <a:latin typeface="Montserrat" pitchFamily="2" charset="0"/>
              <a:cs typeface="Segoe UI" panose="020B0502040204020203" pitchFamily="34" charset="0"/>
            </a:endParaRPr>
          </a:p>
        </p:txBody>
      </p:sp>
      <p:sp>
        <p:nvSpPr>
          <p:cNvPr id="2" name="Oval 52">
            <a:extLst>
              <a:ext uri="{FF2B5EF4-FFF2-40B4-BE49-F238E27FC236}">
                <a16:creationId xmlns:a16="http://schemas.microsoft.com/office/drawing/2014/main" id="{2AC7D04E-073C-F2B3-9C0A-70C4DCE2447B}"/>
              </a:ext>
            </a:extLst>
          </p:cNvPr>
          <p:cNvSpPr/>
          <p:nvPr/>
        </p:nvSpPr>
        <p:spPr>
          <a:xfrm>
            <a:off x="3108275" y="4558134"/>
            <a:ext cx="1006754" cy="1006754"/>
          </a:xfrm>
          <a:prstGeom prst="ellipse">
            <a:avLst/>
          </a:prstGeom>
          <a:noFill/>
          <a:ln w="139700" cap="flat" cmpd="sng" algn="ctr">
            <a:solidFill>
              <a:schemeClr val="accent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3" name="Rounded Rectangle 53">
            <a:extLst>
              <a:ext uri="{FF2B5EF4-FFF2-40B4-BE49-F238E27FC236}">
                <a16:creationId xmlns:a16="http://schemas.microsoft.com/office/drawing/2014/main" id="{8E0C5278-B54A-82F1-EEB3-947F20C2A590}"/>
              </a:ext>
            </a:extLst>
          </p:cNvPr>
          <p:cNvSpPr/>
          <p:nvPr/>
        </p:nvSpPr>
        <p:spPr>
          <a:xfrm rot="16200000">
            <a:off x="3681991" y="4630137"/>
            <a:ext cx="874918" cy="150741"/>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4" name="Oval 54">
            <a:extLst>
              <a:ext uri="{FF2B5EF4-FFF2-40B4-BE49-F238E27FC236}">
                <a16:creationId xmlns:a16="http://schemas.microsoft.com/office/drawing/2014/main" id="{632273E6-31B9-078E-CC5F-8C6A4E5D8A8F}"/>
              </a:ext>
            </a:extLst>
          </p:cNvPr>
          <p:cNvSpPr/>
          <p:nvPr/>
        </p:nvSpPr>
        <p:spPr>
          <a:xfrm>
            <a:off x="4114586" y="3844019"/>
            <a:ext cx="1006754" cy="1006754"/>
          </a:xfrm>
          <a:prstGeom prst="ellipse">
            <a:avLst/>
          </a:prstGeom>
          <a:noFill/>
          <a:ln w="139700" cap="flat" cmpd="sng" algn="ctr">
            <a:solidFill>
              <a:schemeClr val="accent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5" name="Rounded Rectangle 55">
            <a:extLst>
              <a:ext uri="{FF2B5EF4-FFF2-40B4-BE49-F238E27FC236}">
                <a16:creationId xmlns:a16="http://schemas.microsoft.com/office/drawing/2014/main" id="{C9BA6A76-19D3-5157-9447-A87B0C5CB28C}"/>
              </a:ext>
            </a:extLst>
          </p:cNvPr>
          <p:cNvSpPr/>
          <p:nvPr/>
        </p:nvSpPr>
        <p:spPr>
          <a:xfrm rot="16200000">
            <a:off x="4717244" y="3942541"/>
            <a:ext cx="828000" cy="140400"/>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6" name="Oval 56">
            <a:extLst>
              <a:ext uri="{FF2B5EF4-FFF2-40B4-BE49-F238E27FC236}">
                <a16:creationId xmlns:a16="http://schemas.microsoft.com/office/drawing/2014/main" id="{0ABDD00E-AC52-AFBC-B577-B9F2E32D4591}"/>
              </a:ext>
            </a:extLst>
          </p:cNvPr>
          <p:cNvSpPr/>
          <p:nvPr/>
        </p:nvSpPr>
        <p:spPr>
          <a:xfrm>
            <a:off x="5117120" y="3088364"/>
            <a:ext cx="1006754" cy="1006754"/>
          </a:xfrm>
          <a:prstGeom prst="ellipse">
            <a:avLst/>
          </a:prstGeom>
          <a:noFill/>
          <a:ln w="139700" cap="flat" cmpd="sng" algn="ctr">
            <a:solidFill>
              <a:schemeClr val="accent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7" name="Rounded Rectangle 72">
            <a:extLst>
              <a:ext uri="{FF2B5EF4-FFF2-40B4-BE49-F238E27FC236}">
                <a16:creationId xmlns:a16="http://schemas.microsoft.com/office/drawing/2014/main" id="{979CD67D-E1B0-5F11-952C-3093AAAA5EB4}"/>
              </a:ext>
            </a:extLst>
          </p:cNvPr>
          <p:cNvSpPr/>
          <p:nvPr/>
        </p:nvSpPr>
        <p:spPr>
          <a:xfrm rot="16200000">
            <a:off x="5690835" y="3158257"/>
            <a:ext cx="874918" cy="150741"/>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8" name="Oval 73">
            <a:extLst>
              <a:ext uri="{FF2B5EF4-FFF2-40B4-BE49-F238E27FC236}">
                <a16:creationId xmlns:a16="http://schemas.microsoft.com/office/drawing/2014/main" id="{CE75E7C8-63C1-0CBA-0F48-58D0F2C8BE82}"/>
              </a:ext>
            </a:extLst>
          </p:cNvPr>
          <p:cNvSpPr/>
          <p:nvPr/>
        </p:nvSpPr>
        <p:spPr>
          <a:xfrm>
            <a:off x="6123431" y="2328044"/>
            <a:ext cx="1006754" cy="1006754"/>
          </a:xfrm>
          <a:prstGeom prst="ellipse">
            <a:avLst/>
          </a:prstGeom>
          <a:noFill/>
          <a:ln w="139700" cap="flat" cmpd="sng" algn="ctr">
            <a:solidFill>
              <a:schemeClr val="accent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9" name="Rounded Rectangle 74">
            <a:extLst>
              <a:ext uri="{FF2B5EF4-FFF2-40B4-BE49-F238E27FC236}">
                <a16:creationId xmlns:a16="http://schemas.microsoft.com/office/drawing/2014/main" id="{9579B6E3-2FC5-385B-1FC5-618EB5F6C0A0}"/>
              </a:ext>
            </a:extLst>
          </p:cNvPr>
          <p:cNvSpPr/>
          <p:nvPr/>
        </p:nvSpPr>
        <p:spPr>
          <a:xfrm rot="16200000">
            <a:off x="6697146" y="2397937"/>
            <a:ext cx="874918" cy="150741"/>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10" name="Oval 94">
            <a:extLst>
              <a:ext uri="{FF2B5EF4-FFF2-40B4-BE49-F238E27FC236}">
                <a16:creationId xmlns:a16="http://schemas.microsoft.com/office/drawing/2014/main" id="{0C8B2BA0-1C46-126E-3328-E70B5ADBC489}"/>
              </a:ext>
            </a:extLst>
          </p:cNvPr>
          <p:cNvSpPr/>
          <p:nvPr/>
        </p:nvSpPr>
        <p:spPr>
          <a:xfrm>
            <a:off x="7129742" y="1534583"/>
            <a:ext cx="1006754" cy="1006754"/>
          </a:xfrm>
          <a:prstGeom prst="ellipse">
            <a:avLst/>
          </a:prstGeom>
          <a:noFill/>
          <a:ln w="139700" cap="flat" cmpd="sng" algn="ctr">
            <a:solidFill>
              <a:schemeClr val="accent1"/>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11" name="Rounded Rectangle 95">
            <a:extLst>
              <a:ext uri="{FF2B5EF4-FFF2-40B4-BE49-F238E27FC236}">
                <a16:creationId xmlns:a16="http://schemas.microsoft.com/office/drawing/2014/main" id="{A942D26F-3905-7170-0690-26A99945CB36}"/>
              </a:ext>
            </a:extLst>
          </p:cNvPr>
          <p:cNvSpPr/>
          <p:nvPr/>
        </p:nvSpPr>
        <p:spPr>
          <a:xfrm>
            <a:off x="7633119" y="1468737"/>
            <a:ext cx="2273740" cy="144000"/>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12" name="Rounded Rectangle 96">
            <a:extLst>
              <a:ext uri="{FF2B5EF4-FFF2-40B4-BE49-F238E27FC236}">
                <a16:creationId xmlns:a16="http://schemas.microsoft.com/office/drawing/2014/main" id="{1830A4BF-1D20-1F7E-AE37-E66E5B522E9A}"/>
              </a:ext>
            </a:extLst>
          </p:cNvPr>
          <p:cNvSpPr/>
          <p:nvPr/>
        </p:nvSpPr>
        <p:spPr>
          <a:xfrm>
            <a:off x="1178777" y="5499042"/>
            <a:ext cx="2491927" cy="144000"/>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13" name="Arc 45">
            <a:extLst>
              <a:ext uri="{FF2B5EF4-FFF2-40B4-BE49-F238E27FC236}">
                <a16:creationId xmlns:a16="http://schemas.microsoft.com/office/drawing/2014/main" id="{AA1A9CAC-4C71-0FC5-CF9E-9EA5EABD3F97}"/>
              </a:ext>
            </a:extLst>
          </p:cNvPr>
          <p:cNvSpPr/>
          <p:nvPr/>
        </p:nvSpPr>
        <p:spPr>
          <a:xfrm rot="5169178">
            <a:off x="6008000" y="2175248"/>
            <a:ext cx="1526922" cy="1526922"/>
          </a:xfrm>
          <a:prstGeom prst="arc">
            <a:avLst>
              <a:gd name="adj1" fmla="val 16200000"/>
              <a:gd name="adj2" fmla="val 480917"/>
            </a:avLst>
          </a:prstGeom>
          <a:noFill/>
          <a:ln w="133350" cap="flat" cmpd="sng" algn="ctr">
            <a:solidFill>
              <a:srgbClr val="FFC000">
                <a:alpha val="70000"/>
              </a:srgbClr>
            </a:solidFill>
            <a:prstDash val="solid"/>
            <a:miter lim="800000"/>
            <a:headEnd type="triangle" w="sm" len="sm"/>
            <a:tailEnd type="none" w="sm" len="sm"/>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14" name="Arc 46">
            <a:extLst>
              <a:ext uri="{FF2B5EF4-FFF2-40B4-BE49-F238E27FC236}">
                <a16:creationId xmlns:a16="http://schemas.microsoft.com/office/drawing/2014/main" id="{AB4D7040-3AD2-3C18-0345-FC222850D6ED}"/>
              </a:ext>
            </a:extLst>
          </p:cNvPr>
          <p:cNvSpPr/>
          <p:nvPr/>
        </p:nvSpPr>
        <p:spPr>
          <a:xfrm rot="16200000">
            <a:off x="2683008" y="4252770"/>
            <a:ext cx="1526922" cy="1526922"/>
          </a:xfrm>
          <a:prstGeom prst="arc">
            <a:avLst>
              <a:gd name="adj1" fmla="val 16200000"/>
              <a:gd name="adj2" fmla="val 480917"/>
            </a:avLst>
          </a:prstGeom>
          <a:noFill/>
          <a:ln w="133350" cap="flat" cmpd="sng" algn="ctr">
            <a:solidFill>
              <a:srgbClr val="FFC000">
                <a:alpha val="70000"/>
              </a:srgbClr>
            </a:solidFill>
            <a:prstDash val="solid"/>
            <a:miter lim="800000"/>
            <a:headEnd type="none" w="sm" len="sm"/>
            <a:tailEnd type="triangle" w="sm" len="sm"/>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16" name="Right Triangle 47">
            <a:extLst>
              <a:ext uri="{FF2B5EF4-FFF2-40B4-BE49-F238E27FC236}">
                <a16:creationId xmlns:a16="http://schemas.microsoft.com/office/drawing/2014/main" id="{77FEED7F-2183-E1E8-14D1-0E66C6C189FC}"/>
              </a:ext>
            </a:extLst>
          </p:cNvPr>
          <p:cNvSpPr/>
          <p:nvPr/>
        </p:nvSpPr>
        <p:spPr>
          <a:xfrm rot="2700000">
            <a:off x="6826858" y="1770640"/>
            <a:ext cx="317385" cy="317385"/>
          </a:xfrm>
          <a:prstGeom prst="rtTriangle">
            <a:avLst/>
          </a:prstGeom>
          <a:solidFill>
            <a:srgbClr val="FFC000">
              <a:alpha val="7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17" name="Right Triangle 49">
            <a:extLst>
              <a:ext uri="{FF2B5EF4-FFF2-40B4-BE49-F238E27FC236}">
                <a16:creationId xmlns:a16="http://schemas.microsoft.com/office/drawing/2014/main" id="{4AC33C07-17AA-3CEE-1BA4-BABEDEF2F596}"/>
              </a:ext>
            </a:extLst>
          </p:cNvPr>
          <p:cNvSpPr/>
          <p:nvPr/>
        </p:nvSpPr>
        <p:spPr>
          <a:xfrm rot="2700000">
            <a:off x="4757551" y="3347845"/>
            <a:ext cx="317385" cy="317385"/>
          </a:xfrm>
          <a:prstGeom prst="rtTriangle">
            <a:avLst/>
          </a:prstGeom>
          <a:solidFill>
            <a:srgbClr val="FFC000">
              <a:alpha val="7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18" name="Right Triangle 50">
            <a:extLst>
              <a:ext uri="{FF2B5EF4-FFF2-40B4-BE49-F238E27FC236}">
                <a16:creationId xmlns:a16="http://schemas.microsoft.com/office/drawing/2014/main" id="{B1BED300-2238-5474-4BAB-998F40E8BB1F}"/>
              </a:ext>
            </a:extLst>
          </p:cNvPr>
          <p:cNvSpPr/>
          <p:nvPr/>
        </p:nvSpPr>
        <p:spPr>
          <a:xfrm rot="13500000">
            <a:off x="5148490" y="4467655"/>
            <a:ext cx="317385" cy="317385"/>
          </a:xfrm>
          <a:prstGeom prst="rtTriangle">
            <a:avLst/>
          </a:prstGeom>
          <a:solidFill>
            <a:srgbClr val="FFC000">
              <a:alpha val="7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19" name="Right Triangle 51">
            <a:extLst>
              <a:ext uri="{FF2B5EF4-FFF2-40B4-BE49-F238E27FC236}">
                <a16:creationId xmlns:a16="http://schemas.microsoft.com/office/drawing/2014/main" id="{9455FA46-DA7E-6AD6-6EC3-3CA097065C9E}"/>
              </a:ext>
            </a:extLst>
          </p:cNvPr>
          <p:cNvSpPr/>
          <p:nvPr/>
        </p:nvSpPr>
        <p:spPr>
          <a:xfrm rot="13500000">
            <a:off x="4148331" y="5208699"/>
            <a:ext cx="317385" cy="317385"/>
          </a:xfrm>
          <a:prstGeom prst="rtTriangle">
            <a:avLst/>
          </a:prstGeom>
          <a:solidFill>
            <a:srgbClr val="FFC000">
              <a:alpha val="7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chemeClr val="tx2"/>
              </a:solidFill>
              <a:effectLst/>
              <a:uLnTx/>
              <a:uFillTx/>
              <a:latin typeface="Montserrat" panose="00000500000000000000" pitchFamily="2" charset="0"/>
              <a:ea typeface="Arial Unicode MS"/>
            </a:endParaRPr>
          </a:p>
        </p:txBody>
      </p:sp>
      <p:sp>
        <p:nvSpPr>
          <p:cNvPr id="20" name="TextBox 19">
            <a:extLst>
              <a:ext uri="{FF2B5EF4-FFF2-40B4-BE49-F238E27FC236}">
                <a16:creationId xmlns:a16="http://schemas.microsoft.com/office/drawing/2014/main" id="{AD7E3F27-D189-AE65-2A21-8628B2AD940E}"/>
              </a:ext>
            </a:extLst>
          </p:cNvPr>
          <p:cNvSpPr txBox="1"/>
          <p:nvPr/>
        </p:nvSpPr>
        <p:spPr>
          <a:xfrm>
            <a:off x="7702650" y="2730328"/>
            <a:ext cx="4014154" cy="954107"/>
          </a:xfrm>
          <a:prstGeom prst="rect">
            <a:avLst/>
          </a:prstGeom>
          <a:noFill/>
        </p:spPr>
        <p:txBody>
          <a:bodyPr wrap="square" rtlCol="0">
            <a:spAutoFit/>
          </a:bodyPr>
          <a:lstStyle/>
          <a:p>
            <a:pPr defTabSz="914377"/>
            <a:r>
              <a:rPr lang="en-US" altLang="ko-KR" sz="1400" dirty="0" err="1">
                <a:solidFill>
                  <a:schemeClr val="tx2"/>
                </a:solidFill>
                <a:latin typeface="Montserrat" panose="00000500000000000000" pitchFamily="2" charset="0"/>
                <a:ea typeface="Arial Unicode MS"/>
                <a:cs typeface="Arial" pitchFamily="34" charset="0"/>
              </a:rPr>
              <a:t>Xây</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dựng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kho</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dữ</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liệu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số</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cần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có</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trọng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tâm</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trọng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điểm</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trong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đó</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ưu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tiên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phát</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triển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dữ</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liệu</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gốc</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dữ</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liệu</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chủ</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danh</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mục</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dữ</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liệu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và</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cơ</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sở</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dữ</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liệu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chuyên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ngành</a:t>
            </a:r>
            <a:endParaRPr lang="ko-KR" altLang="en-US" sz="1400" dirty="0">
              <a:solidFill>
                <a:schemeClr val="tx2"/>
              </a:solidFill>
              <a:latin typeface="Montserrat" panose="00000500000000000000" pitchFamily="2" charset="0"/>
              <a:ea typeface="Arial Unicode MS"/>
            </a:endParaRPr>
          </a:p>
        </p:txBody>
      </p:sp>
      <p:sp>
        <p:nvSpPr>
          <p:cNvPr id="21" name="TextBox 20">
            <a:extLst>
              <a:ext uri="{FF2B5EF4-FFF2-40B4-BE49-F238E27FC236}">
                <a16:creationId xmlns:a16="http://schemas.microsoft.com/office/drawing/2014/main" id="{120B1EEC-9E1D-ADDF-14DB-9D291A8885B0}"/>
              </a:ext>
            </a:extLst>
          </p:cNvPr>
          <p:cNvSpPr txBox="1"/>
          <p:nvPr/>
        </p:nvSpPr>
        <p:spPr>
          <a:xfrm>
            <a:off x="5856543" y="4211983"/>
            <a:ext cx="4628391" cy="954107"/>
          </a:xfrm>
          <a:prstGeom prst="rect">
            <a:avLst/>
          </a:prstGeom>
          <a:noFill/>
        </p:spPr>
        <p:txBody>
          <a:bodyPr wrap="square" rtlCol="0">
            <a:spAutoFit/>
          </a:bodyPr>
          <a:lstStyle/>
          <a:p>
            <a:pPr defTabSz="914377"/>
            <a:r>
              <a:rPr lang="en-US" altLang="ko-KR" sz="1400" dirty="0">
                <a:solidFill>
                  <a:schemeClr val="tx2"/>
                </a:solidFill>
                <a:latin typeface="Montserrat" panose="00000500000000000000" pitchFamily="2" charset="0"/>
                <a:ea typeface="Arial Unicode MS"/>
                <a:cs typeface="Arial" pitchFamily="34" charset="0"/>
              </a:rPr>
              <a:t>Chia </a:t>
            </a:r>
            <a:r>
              <a:rPr lang="en-US" altLang="ko-KR" sz="1400" dirty="0" err="1">
                <a:solidFill>
                  <a:schemeClr val="tx2"/>
                </a:solidFill>
                <a:latin typeface="Montserrat" panose="00000500000000000000" pitchFamily="2" charset="0"/>
                <a:ea typeface="Arial Unicode MS"/>
                <a:cs typeface="Arial" pitchFamily="34" charset="0"/>
              </a:rPr>
              <a:t>sẻ</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dữ</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liệu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và</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xây</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dựng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cổng</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dữ</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liệu</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mở</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để</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cung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cấp</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dữ</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liệu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tạo</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động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lực</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nghiên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cứu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phát</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triển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đổi</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mới</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sáng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tạo</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và</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phát</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triển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dịch</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vụ</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số</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thông</a:t>
            </a:r>
            <a:r>
              <a:rPr lang="en-US" altLang="ko-KR" sz="1400" dirty="0">
                <a:solidFill>
                  <a:schemeClr val="tx2"/>
                </a:solidFill>
                <a:latin typeface="Montserrat" panose="00000500000000000000" pitchFamily="2" charset="0"/>
                <a:ea typeface="Arial Unicode MS"/>
                <a:cs typeface="Arial" pitchFamily="34" charset="0"/>
              </a:rPr>
              <a:t> minh</a:t>
            </a:r>
          </a:p>
        </p:txBody>
      </p:sp>
      <p:sp>
        <p:nvSpPr>
          <p:cNvPr id="22" name="TextBox 21">
            <a:extLst>
              <a:ext uri="{FF2B5EF4-FFF2-40B4-BE49-F238E27FC236}">
                <a16:creationId xmlns:a16="http://schemas.microsoft.com/office/drawing/2014/main" id="{A1653D31-4E13-8F79-B236-1C4346F29067}"/>
              </a:ext>
            </a:extLst>
          </p:cNvPr>
          <p:cNvSpPr txBox="1"/>
          <p:nvPr/>
        </p:nvSpPr>
        <p:spPr>
          <a:xfrm>
            <a:off x="897329" y="2603320"/>
            <a:ext cx="3714503" cy="1600438"/>
          </a:xfrm>
          <a:prstGeom prst="rect">
            <a:avLst/>
          </a:prstGeom>
          <a:noFill/>
        </p:spPr>
        <p:txBody>
          <a:bodyPr wrap="square" rtlCol="0">
            <a:spAutoFit/>
          </a:bodyPr>
          <a:lstStyle/>
          <a:p>
            <a:pPr algn="r" defTabSz="914377"/>
            <a:r>
              <a:rPr lang="en-US" altLang="ko-KR" sz="1400" dirty="0" err="1">
                <a:solidFill>
                  <a:schemeClr val="tx2"/>
                </a:solidFill>
                <a:latin typeface="Montserrat" panose="00000500000000000000" pitchFamily="2" charset="0"/>
                <a:ea typeface="Arial Unicode MS"/>
                <a:cs typeface="Arial" pitchFamily="34" charset="0"/>
              </a:rPr>
              <a:t>Xây</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dựng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Nền</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tảng</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tổng</a:t>
            </a:r>
            <a:r>
              <a:rPr lang="en-US" altLang="ko-KR" sz="1400" b="1" dirty="0">
                <a:solidFill>
                  <a:schemeClr val="tx2"/>
                </a:solidFill>
                <a:latin typeface="Montserrat" panose="00000500000000000000" pitchFamily="2" charset="0"/>
                <a:ea typeface="Arial Unicode MS"/>
                <a:cs typeface="Arial" pitchFamily="34" charset="0"/>
              </a:rPr>
              <a:t> hợp, </a:t>
            </a:r>
            <a:r>
              <a:rPr lang="en-US" altLang="ko-KR" sz="1400" b="1" dirty="0" err="1">
                <a:solidFill>
                  <a:schemeClr val="tx2"/>
                </a:solidFill>
                <a:latin typeface="Montserrat" panose="00000500000000000000" pitchFamily="2" charset="0"/>
                <a:ea typeface="Arial Unicode MS"/>
                <a:cs typeface="Arial" pitchFamily="34" charset="0"/>
              </a:rPr>
              <a:t>phân</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tích</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dữ</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liệu</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trên</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hồ</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dữ</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liệu</a:t>
            </a:r>
            <a:r>
              <a:rPr lang="en-US" altLang="ko-KR" sz="1400" b="1" dirty="0">
                <a:solidFill>
                  <a:schemeClr val="tx2"/>
                </a:solidFill>
                <a:latin typeface="Montserrat" panose="00000500000000000000" pitchFamily="2" charset="0"/>
                <a:ea typeface="Arial Unicode MS"/>
                <a:cs typeface="Arial" pitchFamily="34" charset="0"/>
              </a:rPr>
              <a:t> (data </a:t>
            </a:r>
            <a:r>
              <a:rPr lang="en-US" altLang="ko-KR" sz="1400" b="1" dirty="0" err="1">
                <a:solidFill>
                  <a:schemeClr val="tx2"/>
                </a:solidFill>
                <a:latin typeface="Montserrat" panose="00000500000000000000" pitchFamily="2" charset="0"/>
                <a:ea typeface="Arial Unicode MS"/>
                <a:cs typeface="Arial" pitchFamily="34" charset="0"/>
              </a:rPr>
              <a:t>lakehouse</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phục</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vụ</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lưu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trữ</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cấu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trúc</a:t>
            </a:r>
            <a:r>
              <a:rPr lang="en-US" altLang="ko-KR" sz="1400" dirty="0">
                <a:solidFill>
                  <a:schemeClr val="tx2"/>
                </a:solidFill>
                <a:latin typeface="Montserrat" panose="00000500000000000000" pitchFamily="2" charset="0"/>
                <a:ea typeface="Arial Unicode MS"/>
                <a:cs typeface="Arial" pitchFamily="34" charset="0"/>
              </a:rPr>
              <a:t>, phi </a:t>
            </a:r>
            <a:r>
              <a:rPr lang="en-US" altLang="ko-KR" sz="1400" dirty="0" err="1">
                <a:solidFill>
                  <a:schemeClr val="tx2"/>
                </a:solidFill>
                <a:latin typeface="Montserrat" panose="00000500000000000000" pitchFamily="2" charset="0"/>
                <a:ea typeface="Arial Unicode MS"/>
                <a:cs typeface="Arial" pitchFamily="34" charset="0"/>
              </a:rPr>
              <a:t>cấu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trúc</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bán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cấu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trúc</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và</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phân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tích</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lượng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lớn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dữ</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liệu</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đáp</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ứng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phục</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vụ</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chuyển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đổi</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số</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và</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phát</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triển</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kinh</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tế</a:t>
            </a:r>
            <a:r>
              <a:rPr lang="en-US" altLang="ko-KR" sz="1400" dirty="0">
                <a:solidFill>
                  <a:schemeClr val="tx2"/>
                </a:solidFill>
                <a:latin typeface="Montserrat" panose="00000500000000000000" pitchFamily="2" charset="0"/>
                <a:ea typeface="Arial Unicode MS"/>
                <a:cs typeface="Arial" pitchFamily="34" charset="0"/>
              </a:rPr>
              <a:t> - </a:t>
            </a:r>
            <a:r>
              <a:rPr lang="en-US" altLang="ko-KR" sz="1400" dirty="0" err="1">
                <a:solidFill>
                  <a:schemeClr val="tx2"/>
                </a:solidFill>
                <a:latin typeface="Montserrat" panose="00000500000000000000" pitchFamily="2" charset="0"/>
                <a:ea typeface="Arial Unicode MS"/>
                <a:cs typeface="Arial" pitchFamily="34" charset="0"/>
              </a:rPr>
              <a:t>xã</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dirty="0" err="1">
                <a:solidFill>
                  <a:schemeClr val="tx2"/>
                </a:solidFill>
                <a:latin typeface="Montserrat" panose="00000500000000000000" pitchFamily="2" charset="0"/>
                <a:ea typeface="Arial Unicode MS"/>
                <a:cs typeface="Arial" pitchFamily="34" charset="0"/>
              </a:rPr>
              <a:t>hội</a:t>
            </a:r>
            <a:endParaRPr lang="ko-KR" altLang="en-US" sz="1400" dirty="0">
              <a:solidFill>
                <a:schemeClr val="tx2"/>
              </a:solidFill>
              <a:latin typeface="Montserrat" panose="00000500000000000000" pitchFamily="2" charset="0"/>
              <a:ea typeface="Arial Unicode MS"/>
            </a:endParaRPr>
          </a:p>
        </p:txBody>
      </p:sp>
      <p:sp>
        <p:nvSpPr>
          <p:cNvPr id="23" name="TextBox 22">
            <a:extLst>
              <a:ext uri="{FF2B5EF4-FFF2-40B4-BE49-F238E27FC236}">
                <a16:creationId xmlns:a16="http://schemas.microsoft.com/office/drawing/2014/main" id="{C24522D9-A6DB-E13F-0830-901751A8BCCE}"/>
              </a:ext>
            </a:extLst>
          </p:cNvPr>
          <p:cNvSpPr txBox="1"/>
          <p:nvPr/>
        </p:nvSpPr>
        <p:spPr>
          <a:xfrm>
            <a:off x="2240772" y="1295086"/>
            <a:ext cx="4173142" cy="954107"/>
          </a:xfrm>
          <a:prstGeom prst="rect">
            <a:avLst/>
          </a:prstGeom>
          <a:noFill/>
        </p:spPr>
        <p:txBody>
          <a:bodyPr wrap="square" rtlCol="0">
            <a:spAutoFit/>
          </a:bodyPr>
          <a:lstStyle/>
          <a:p>
            <a:pPr algn="r" defTabSz="914377"/>
            <a:r>
              <a:rPr lang="vi-VN" altLang="ko-KR" sz="1400" dirty="0">
                <a:solidFill>
                  <a:schemeClr val="tx2"/>
                </a:solidFill>
                <a:latin typeface="Montserrat" panose="00000500000000000000" pitchFamily="2" charset="0"/>
                <a:ea typeface="Arial Unicode MS"/>
                <a:cs typeface="Arial" pitchFamily="34" charset="0"/>
              </a:rPr>
              <a:t>Cần thiết xây dựng </a:t>
            </a:r>
            <a:r>
              <a:rPr lang="vi-VN" altLang="ko-KR" sz="1400" b="1" dirty="0">
                <a:solidFill>
                  <a:schemeClr val="tx2"/>
                </a:solidFill>
                <a:latin typeface="Montserrat" panose="00000500000000000000" pitchFamily="2" charset="0"/>
                <a:ea typeface="Arial Unicode MS"/>
                <a:cs typeface="Arial" pitchFamily="34" charset="0"/>
              </a:rPr>
              <a:t>mô hình tham chiếu dữ liệu </a:t>
            </a:r>
            <a:r>
              <a:rPr lang="vi-VN" altLang="ko-KR" sz="1400" dirty="0">
                <a:solidFill>
                  <a:schemeClr val="tx2"/>
                </a:solidFill>
                <a:latin typeface="Montserrat" panose="00000500000000000000" pitchFamily="2" charset="0"/>
                <a:ea typeface="Arial Unicode MS"/>
                <a:cs typeface="Arial" pitchFamily="34" charset="0"/>
              </a:rPr>
              <a:t>chuẩn đề định hướng</a:t>
            </a:r>
            <a:r>
              <a:rPr lang="en-US" altLang="ko-KR" sz="1400"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chiến</a:t>
            </a:r>
            <a:r>
              <a:rPr lang="en-US" altLang="ko-KR" sz="1400" b="1" dirty="0">
                <a:solidFill>
                  <a:schemeClr val="tx2"/>
                </a:solidFill>
                <a:latin typeface="Montserrat" panose="00000500000000000000" pitchFamily="2" charset="0"/>
                <a:ea typeface="Arial Unicode MS"/>
                <a:cs typeface="Arial" pitchFamily="34" charset="0"/>
              </a:rPr>
              <a:t> </a:t>
            </a:r>
            <a:r>
              <a:rPr lang="en-US" altLang="ko-KR" sz="1400" b="1" dirty="0" err="1">
                <a:solidFill>
                  <a:schemeClr val="tx2"/>
                </a:solidFill>
                <a:latin typeface="Montserrat" panose="00000500000000000000" pitchFamily="2" charset="0"/>
                <a:ea typeface="Arial Unicode MS"/>
                <a:cs typeface="Arial" pitchFamily="34" charset="0"/>
              </a:rPr>
              <a:t>lược</a:t>
            </a:r>
            <a:r>
              <a:rPr lang="vi-VN" altLang="ko-KR" sz="1400" b="1" dirty="0">
                <a:solidFill>
                  <a:schemeClr val="tx2"/>
                </a:solidFill>
                <a:latin typeface="Montserrat" panose="00000500000000000000" pitchFamily="2" charset="0"/>
                <a:ea typeface="Arial Unicode MS"/>
                <a:cs typeface="Arial" pitchFamily="34" charset="0"/>
              </a:rPr>
              <a:t> phát triển dữ liệu </a:t>
            </a:r>
            <a:r>
              <a:rPr lang="vi-VN" altLang="ko-KR" sz="1400" dirty="0">
                <a:solidFill>
                  <a:schemeClr val="tx2"/>
                </a:solidFill>
                <a:latin typeface="Montserrat" panose="00000500000000000000" pitchFamily="2" charset="0"/>
                <a:ea typeface="Arial Unicode MS"/>
                <a:cs typeface="Arial" pitchFamily="34" charset="0"/>
              </a:rPr>
              <a:t>và đảm bảo thống nhất từ trung ương xuống địa phương</a:t>
            </a:r>
          </a:p>
        </p:txBody>
      </p:sp>
      <p:sp>
        <p:nvSpPr>
          <p:cNvPr id="24" name="TextBox 23">
            <a:extLst>
              <a:ext uri="{FF2B5EF4-FFF2-40B4-BE49-F238E27FC236}">
                <a16:creationId xmlns:a16="http://schemas.microsoft.com/office/drawing/2014/main" id="{55F3141B-3690-80A1-6791-DCA0BF6147B9}"/>
              </a:ext>
            </a:extLst>
          </p:cNvPr>
          <p:cNvSpPr txBox="1"/>
          <p:nvPr/>
        </p:nvSpPr>
        <p:spPr>
          <a:xfrm>
            <a:off x="4635197" y="5479335"/>
            <a:ext cx="3253641" cy="738664"/>
          </a:xfrm>
          <a:prstGeom prst="rect">
            <a:avLst/>
          </a:prstGeom>
          <a:noFill/>
        </p:spPr>
        <p:txBody>
          <a:bodyPr wrap="square" rtlCol="0">
            <a:spAutoFit/>
          </a:bodyPr>
          <a:lstStyle/>
          <a:p>
            <a:pPr defTabSz="914377"/>
            <a:r>
              <a:rPr lang="vi-VN" altLang="ko-KR" sz="1400" dirty="0">
                <a:solidFill>
                  <a:schemeClr val="tx2"/>
                </a:solidFill>
                <a:latin typeface="Montserrat" panose="00000500000000000000" pitchFamily="2" charset="0"/>
                <a:ea typeface="Arial Unicode MS"/>
                <a:cs typeface="Arial" pitchFamily="34" charset="0"/>
              </a:rPr>
              <a:t>Phát triển dữ liệu gắn với </a:t>
            </a:r>
            <a:r>
              <a:rPr lang="vi-VN" altLang="ko-KR" sz="1400" b="1" dirty="0">
                <a:solidFill>
                  <a:schemeClr val="tx2"/>
                </a:solidFill>
                <a:latin typeface="Montserrat" panose="00000500000000000000" pitchFamily="2" charset="0"/>
                <a:ea typeface="Arial Unicode MS"/>
                <a:cs typeface="Arial" pitchFamily="34" charset="0"/>
              </a:rPr>
              <a:t>quản trị dữ liệu </a:t>
            </a:r>
            <a:r>
              <a:rPr lang="vi-VN" altLang="ko-KR" sz="1400" dirty="0">
                <a:solidFill>
                  <a:schemeClr val="tx2"/>
                </a:solidFill>
                <a:latin typeface="Montserrat" panose="00000500000000000000" pitchFamily="2" charset="0"/>
                <a:ea typeface="Arial Unicode MS"/>
                <a:cs typeface="Arial" pitchFamily="34" charset="0"/>
              </a:rPr>
              <a:t>và đảm bảo an toàn bảo mật dữ liệu </a:t>
            </a:r>
          </a:p>
        </p:txBody>
      </p:sp>
      <p:sp>
        <p:nvSpPr>
          <p:cNvPr id="25" name="Donut 24">
            <a:extLst>
              <a:ext uri="{FF2B5EF4-FFF2-40B4-BE49-F238E27FC236}">
                <a16:creationId xmlns:a16="http://schemas.microsoft.com/office/drawing/2014/main" id="{56881AD3-2647-6B33-FB2F-0DA2CCDFBC1E}"/>
              </a:ext>
            </a:extLst>
          </p:cNvPr>
          <p:cNvSpPr/>
          <p:nvPr/>
        </p:nvSpPr>
        <p:spPr>
          <a:xfrm>
            <a:off x="7397550" y="1782300"/>
            <a:ext cx="491288" cy="495287"/>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1"/>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schemeClr val="tx2"/>
              </a:solidFill>
              <a:effectLst/>
              <a:uLnTx/>
              <a:uFillTx/>
              <a:latin typeface="Montserrat" panose="00000500000000000000" pitchFamily="2" charset="0"/>
              <a:ea typeface="Arial Unicode MS"/>
            </a:endParaRPr>
          </a:p>
        </p:txBody>
      </p:sp>
      <p:sp>
        <p:nvSpPr>
          <p:cNvPr id="26" name="Block Arc 31">
            <a:extLst>
              <a:ext uri="{FF2B5EF4-FFF2-40B4-BE49-F238E27FC236}">
                <a16:creationId xmlns:a16="http://schemas.microsoft.com/office/drawing/2014/main" id="{943B6006-517C-7198-4E3F-92AD88544E22}"/>
              </a:ext>
            </a:extLst>
          </p:cNvPr>
          <p:cNvSpPr/>
          <p:nvPr/>
        </p:nvSpPr>
        <p:spPr>
          <a:xfrm>
            <a:off x="3375486" y="4809069"/>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latin typeface="Montserrat" panose="00000500000000000000" pitchFamily="2" charset="0"/>
            </a:endParaRPr>
          </a:p>
        </p:txBody>
      </p:sp>
      <p:sp>
        <p:nvSpPr>
          <p:cNvPr id="27" name="Oval 21">
            <a:extLst>
              <a:ext uri="{FF2B5EF4-FFF2-40B4-BE49-F238E27FC236}">
                <a16:creationId xmlns:a16="http://schemas.microsoft.com/office/drawing/2014/main" id="{F6503235-954D-E0B7-2CE5-D26938E12CC9}"/>
              </a:ext>
            </a:extLst>
          </p:cNvPr>
          <p:cNvSpPr>
            <a:spLocks noChangeAspect="1"/>
          </p:cNvSpPr>
          <p:nvPr/>
        </p:nvSpPr>
        <p:spPr>
          <a:xfrm>
            <a:off x="5365669" y="3327775"/>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latin typeface="Montserrat" panose="00000500000000000000" pitchFamily="2" charset="0"/>
            </a:endParaRPr>
          </a:p>
        </p:txBody>
      </p:sp>
      <p:sp>
        <p:nvSpPr>
          <p:cNvPr id="28" name="Oval 50">
            <a:extLst>
              <a:ext uri="{FF2B5EF4-FFF2-40B4-BE49-F238E27FC236}">
                <a16:creationId xmlns:a16="http://schemas.microsoft.com/office/drawing/2014/main" id="{3E8C8553-FD68-E6D0-240A-B56FDD76E43B}"/>
              </a:ext>
            </a:extLst>
          </p:cNvPr>
          <p:cNvSpPr>
            <a:spLocks noChangeAspect="1"/>
          </p:cNvSpPr>
          <p:nvPr/>
        </p:nvSpPr>
        <p:spPr>
          <a:xfrm>
            <a:off x="4362974" y="4067709"/>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Montserrat" panose="00000500000000000000" pitchFamily="2" charset="0"/>
            </a:endParaRPr>
          </a:p>
        </p:txBody>
      </p:sp>
      <p:sp>
        <p:nvSpPr>
          <p:cNvPr id="29" name="Oval 25">
            <a:extLst>
              <a:ext uri="{FF2B5EF4-FFF2-40B4-BE49-F238E27FC236}">
                <a16:creationId xmlns:a16="http://schemas.microsoft.com/office/drawing/2014/main" id="{A12C668F-4E62-6703-1EEC-0F29F69EECD8}"/>
              </a:ext>
            </a:extLst>
          </p:cNvPr>
          <p:cNvSpPr>
            <a:spLocks noChangeAspect="1"/>
          </p:cNvSpPr>
          <p:nvPr/>
        </p:nvSpPr>
        <p:spPr>
          <a:xfrm>
            <a:off x="6340449" y="2544711"/>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Montserrat" panose="00000500000000000000" pitchFamily="2" charset="0"/>
            </a:endParaRPr>
          </a:p>
        </p:txBody>
      </p:sp>
    </p:spTree>
    <p:extLst>
      <p:ext uri="{BB962C8B-B14F-4D97-AF65-F5344CB8AC3E}">
        <p14:creationId xmlns:p14="http://schemas.microsoft.com/office/powerpoint/2010/main" val="12665213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Ã¬nh áº£nh cÃ³ liÃªn quan">
            <a:extLst>
              <a:ext uri="{FF2B5EF4-FFF2-40B4-BE49-F238E27FC236}">
                <a16:creationId xmlns:a16="http://schemas.microsoft.com/office/drawing/2014/main" id="{0A763111-93AD-6066-0454-4C6788EC6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90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22"/>
          <p:cNvSpPr/>
          <p:nvPr/>
        </p:nvSpPr>
        <p:spPr>
          <a:xfrm>
            <a:off x="5604388" y="0"/>
            <a:ext cx="6587612" cy="6857999"/>
          </a:xfrm>
          <a:custGeom>
            <a:avLst/>
            <a:gdLst>
              <a:gd name="connsiteX0" fmla="*/ 1714499 w 6587612"/>
              <a:gd name="connsiteY0" fmla="*/ 0 h 6857999"/>
              <a:gd name="connsiteX1" fmla="*/ 6587612 w 6587612"/>
              <a:gd name="connsiteY1" fmla="*/ 0 h 6857999"/>
              <a:gd name="connsiteX2" fmla="*/ 6587612 w 6587612"/>
              <a:gd name="connsiteY2" fmla="*/ 6857999 h 6857999"/>
              <a:gd name="connsiteX3" fmla="*/ 0 w 6587612"/>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587612" h="6857999">
                <a:moveTo>
                  <a:pt x="1714499" y="0"/>
                </a:moveTo>
                <a:lnTo>
                  <a:pt x="6587612" y="0"/>
                </a:lnTo>
                <a:lnTo>
                  <a:pt x="6587612" y="6857999"/>
                </a:lnTo>
                <a:lnTo>
                  <a:pt x="0" y="6857999"/>
                </a:lnTo>
                <a:close/>
              </a:path>
            </a:pathLst>
          </a:cu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pitchFamily="2" charset="0"/>
              <a:cs typeface="Times New Roman" panose="02020603050405020304" pitchFamily="18" charset="0"/>
            </a:endParaRPr>
          </a:p>
        </p:txBody>
      </p:sp>
      <p:sp>
        <p:nvSpPr>
          <p:cNvPr id="21" name="Parallelogram 20"/>
          <p:cNvSpPr/>
          <p:nvPr/>
        </p:nvSpPr>
        <p:spPr>
          <a:xfrm>
            <a:off x="5163672" y="0"/>
            <a:ext cx="2321714" cy="6858000"/>
          </a:xfrm>
          <a:prstGeom prst="parallelogram">
            <a:avLst>
              <a:gd name="adj" fmla="val 74888"/>
            </a:avLst>
          </a:prstGeom>
          <a:solidFill>
            <a:srgbClr val="72AAE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itchFamily="2" charset="0"/>
            </a:endParaRPr>
          </a:p>
        </p:txBody>
      </p:sp>
      <p:cxnSp>
        <p:nvCxnSpPr>
          <p:cNvPr id="24" name="Straight Connector 23"/>
          <p:cNvCxnSpPr/>
          <p:nvPr/>
        </p:nvCxnSpPr>
        <p:spPr>
          <a:xfrm flipH="1">
            <a:off x="5401134" y="-152400"/>
            <a:ext cx="1765300" cy="7239000"/>
          </a:xfrm>
          <a:prstGeom prst="line">
            <a:avLst/>
          </a:prstGeom>
          <a:ln>
            <a:solidFill>
              <a:srgbClr val="4998DB"/>
            </a:solidFill>
          </a:ln>
        </p:spPr>
        <p:style>
          <a:lnRef idx="1">
            <a:schemeClr val="accent1"/>
          </a:lnRef>
          <a:fillRef idx="0">
            <a:schemeClr val="accent1"/>
          </a:fillRef>
          <a:effectRef idx="0">
            <a:schemeClr val="accent1"/>
          </a:effectRef>
          <a:fontRef idx="minor">
            <a:schemeClr val="tx1"/>
          </a:fontRef>
        </p:style>
      </p:cxnSp>
      <p:sp>
        <p:nvSpPr>
          <p:cNvPr id="15" name="Title Placeholder 1"/>
          <p:cNvSpPr txBox="1">
            <a:spLocks/>
          </p:cNvSpPr>
          <p:nvPr/>
        </p:nvSpPr>
        <p:spPr>
          <a:xfrm>
            <a:off x="6809638" y="3046139"/>
            <a:ext cx="5207491" cy="1555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err="1">
                <a:ln>
                  <a:noFill/>
                </a:ln>
                <a:solidFill>
                  <a:prstClr val="white"/>
                </a:solidFill>
                <a:effectLst/>
                <a:uLnTx/>
                <a:uFillTx/>
                <a:latin typeface="Montserrat" pitchFamily="2" charset="0"/>
                <a:ea typeface="Roboto Condensed" pitchFamily="2" charset="0"/>
                <a:cs typeface="Times New Roman" panose="02020603050405020304" pitchFamily="18" charset="0"/>
              </a:rPr>
              <a:t>TRÂN</a:t>
            </a:r>
            <a:r>
              <a:rPr kumimoji="0" lang="en-US" sz="3300" b="1" i="0" u="none" strike="noStrike" kern="1200" cap="none" spc="0" normalizeH="0" baseline="0" noProof="0" dirty="0">
                <a:ln>
                  <a:noFill/>
                </a:ln>
                <a:solidFill>
                  <a:prstClr val="white"/>
                </a:solidFill>
                <a:effectLst/>
                <a:uLnTx/>
                <a:uFillTx/>
                <a:latin typeface="Montserrat" pitchFamily="2" charset="0"/>
                <a:ea typeface="Roboto Condensed" pitchFamily="2" charset="0"/>
                <a:cs typeface="Times New Roman" panose="02020603050405020304" pitchFamily="18" charset="0"/>
              </a:rPr>
              <a:t> TRỌNG </a:t>
            </a:r>
            <a:r>
              <a:rPr kumimoji="0" lang="en-US" sz="3300" b="1" i="0" u="none" strike="noStrike" kern="1200" cap="none" spc="0" normalizeH="0" baseline="0" noProof="0" dirty="0" err="1">
                <a:ln>
                  <a:noFill/>
                </a:ln>
                <a:solidFill>
                  <a:prstClr val="white"/>
                </a:solidFill>
                <a:effectLst/>
                <a:uLnTx/>
                <a:uFillTx/>
                <a:latin typeface="Montserrat" pitchFamily="2" charset="0"/>
                <a:ea typeface="Roboto Condensed" pitchFamily="2" charset="0"/>
                <a:cs typeface="Times New Roman" panose="02020603050405020304" pitchFamily="18" charset="0"/>
              </a:rPr>
              <a:t>CẢM</a:t>
            </a:r>
            <a:r>
              <a:rPr kumimoji="0" lang="en-US" sz="3300" b="1" i="0" u="none" strike="noStrike" kern="1200" cap="none" spc="0" normalizeH="0" baseline="0" noProof="0" dirty="0">
                <a:ln>
                  <a:noFill/>
                </a:ln>
                <a:solidFill>
                  <a:prstClr val="white"/>
                </a:solidFill>
                <a:effectLst/>
                <a:uLnTx/>
                <a:uFillTx/>
                <a:latin typeface="Montserrat" pitchFamily="2" charset="0"/>
                <a:ea typeface="Roboto Condensed" pitchFamily="2" charset="0"/>
                <a:cs typeface="Times New Roman" panose="02020603050405020304" pitchFamily="18" charset="0"/>
              </a:rPr>
              <a:t> </a:t>
            </a:r>
            <a:r>
              <a:rPr kumimoji="0" lang="en-US" sz="3300" b="1" i="0" u="none" strike="noStrike" kern="1200" cap="none" spc="0" normalizeH="0" baseline="0" noProof="0" dirty="0" err="1">
                <a:ln>
                  <a:noFill/>
                </a:ln>
                <a:solidFill>
                  <a:prstClr val="white"/>
                </a:solidFill>
                <a:effectLst/>
                <a:uLnTx/>
                <a:uFillTx/>
                <a:latin typeface="Montserrat" pitchFamily="2" charset="0"/>
                <a:ea typeface="Roboto Condensed" pitchFamily="2" charset="0"/>
                <a:cs typeface="Times New Roman" panose="02020603050405020304" pitchFamily="18" charset="0"/>
              </a:rPr>
              <a:t>ƠN</a:t>
            </a:r>
            <a:r>
              <a:rPr kumimoji="0" lang="en-US" sz="3300" b="1" i="0" u="none" strike="noStrike" kern="1200" cap="none" spc="0" normalizeH="0" baseline="0" noProof="0" dirty="0">
                <a:ln>
                  <a:noFill/>
                </a:ln>
                <a:solidFill>
                  <a:prstClr val="white"/>
                </a:solidFill>
                <a:effectLst/>
                <a:uLnTx/>
                <a:uFillTx/>
                <a:latin typeface="Montserrat" pitchFamily="2" charset="0"/>
                <a:ea typeface="Roboto Condensed" pitchFamily="2" charset="0"/>
                <a:cs typeface="Times New Roman" panose="02020603050405020304" pitchFamily="18"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206" y="1714166"/>
            <a:ext cx="2634990" cy="1331973"/>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420988396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1.1. </a:t>
            </a:r>
            <a:r>
              <a:rPr lang="en-US" sz="2000" b="1" dirty="0" err="1">
                <a:solidFill>
                  <a:prstClr val="white"/>
                </a:solidFill>
                <a:latin typeface="Montserrat" pitchFamily="2" charset="0"/>
                <a:cs typeface="Segoe UI" pitchFamily="34" charset="0"/>
              </a:rPr>
              <a:t>Tầm</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quan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trọng</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của</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dữ</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liệu</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số</a:t>
            </a:r>
            <a:endParaRPr lang="en-US" sz="2000" dirty="0">
              <a:solidFill>
                <a:prstClr val="white"/>
              </a:solidFill>
              <a:latin typeface="Montserrat" pitchFamily="2" charset="0"/>
              <a:cs typeface="Segoe UI" panose="020B0502040204020203" pitchFamily="34" charset="0"/>
            </a:endParaRPr>
          </a:p>
        </p:txBody>
      </p:sp>
      <p:grpSp>
        <p:nvGrpSpPr>
          <p:cNvPr id="6" name="Group 5"/>
          <p:cNvGrpSpPr/>
          <p:nvPr/>
        </p:nvGrpSpPr>
        <p:grpSpPr>
          <a:xfrm>
            <a:off x="274321" y="1277011"/>
            <a:ext cx="11628120" cy="5079415"/>
            <a:chOff x="37634" y="870221"/>
            <a:chExt cx="9455363" cy="3776937"/>
          </a:xfrm>
        </p:grpSpPr>
        <p:sp>
          <p:nvSpPr>
            <p:cNvPr id="7" name="Text Placeholder 7"/>
            <p:cNvSpPr txBox="1">
              <a:spLocks/>
            </p:cNvSpPr>
            <p:nvPr/>
          </p:nvSpPr>
          <p:spPr>
            <a:xfrm>
              <a:off x="3730396" y="917096"/>
              <a:ext cx="546581" cy="870359"/>
            </a:xfrm>
            <a:prstGeom prst="rect">
              <a:avLst/>
            </a:prstGeom>
            <a:solidFill>
              <a:schemeClr val="accent5">
                <a:lumMod val="75000"/>
              </a:schemeClr>
            </a:solidFill>
          </p:spPr>
          <p:txBody>
            <a:bodyPr vert="horz" lIns="0" tIns="103866" rIns="0" bIns="103866" anchor="ctr"/>
            <a:lstStyle>
              <a:lvl1pPr marL="0" marR="0" indent="0" algn="ctr" defTabSz="914400" rtl="0" eaLnBrk="1" fontAlgn="auto" latinLnBrk="0" hangingPunct="1">
                <a:lnSpc>
                  <a:spcPct val="100000"/>
                </a:lnSpc>
                <a:spcBef>
                  <a:spcPts val="0"/>
                </a:spcBef>
                <a:spcAft>
                  <a:spcPts val="900"/>
                </a:spcAft>
                <a:buClr>
                  <a:schemeClr val="tx1"/>
                </a:buClr>
                <a:buSzTx/>
                <a:buFontTx/>
                <a:buNone/>
                <a:tabLst/>
                <a:defRPr sz="3199" b="0" kern="1200">
                  <a:solidFill>
                    <a:schemeClr val="bg1"/>
                  </a:solidFill>
                  <a:latin typeface="Lato Light"/>
                  <a:ea typeface="+mn-ea"/>
                  <a:cs typeface="Lato Light"/>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buClr>
                  <a:srgbClr val="000000"/>
                </a:buClr>
              </a:pPr>
              <a:r>
                <a:rPr lang="es-ES_tradnl" sz="3600" b="1">
                  <a:solidFill>
                    <a:srgbClr val="FFFFFF"/>
                  </a:solidFill>
                  <a:latin typeface="UTM Avo" panose="02040603050506020204" pitchFamily="18" charset="0"/>
                  <a:ea typeface="Tahoma" panose="020B0604030504040204" pitchFamily="34" charset="0"/>
                  <a:cs typeface="Tahoma" panose="020B0604030504040204" pitchFamily="34" charset="0"/>
                  <a:sym typeface="Arial"/>
                </a:rPr>
                <a:t>01</a:t>
              </a:r>
              <a:endParaRPr lang="es-ES_tradnl" sz="3600" b="1" dirty="0">
                <a:solidFill>
                  <a:srgbClr val="FFFFFF"/>
                </a:solidFill>
                <a:latin typeface="UTM Avo" panose="02040603050506020204" pitchFamily="18" charset="0"/>
                <a:ea typeface="Tahoma" panose="020B0604030504040204" pitchFamily="34" charset="0"/>
                <a:cs typeface="Tahoma" panose="020B0604030504040204" pitchFamily="34" charset="0"/>
                <a:sym typeface="Arial"/>
              </a:endParaRPr>
            </a:p>
          </p:txBody>
        </p:sp>
        <p:sp>
          <p:nvSpPr>
            <p:cNvPr id="8" name="Text Placeholder 7"/>
            <p:cNvSpPr txBox="1">
              <a:spLocks/>
            </p:cNvSpPr>
            <p:nvPr/>
          </p:nvSpPr>
          <p:spPr>
            <a:xfrm>
              <a:off x="4521790" y="917096"/>
              <a:ext cx="546581" cy="870359"/>
            </a:xfrm>
            <a:prstGeom prst="rect">
              <a:avLst/>
            </a:prstGeom>
            <a:solidFill>
              <a:schemeClr val="accent5">
                <a:lumMod val="75000"/>
              </a:schemeClr>
            </a:solidFill>
          </p:spPr>
          <p:txBody>
            <a:bodyPr vert="horz" lIns="0" tIns="103866" rIns="0" bIns="103866" anchor="ctr"/>
            <a:lstStyle>
              <a:defPPr marR="0" lvl="0" algn="l" rtl="0">
                <a:lnSpc>
                  <a:spcPct val="100000"/>
                </a:lnSpc>
                <a:spcBef>
                  <a:spcPts val="0"/>
                </a:spcBef>
                <a:spcAft>
                  <a:spcPts val="0"/>
                </a:spcAft>
              </a:defPPr>
              <a:lvl1pPr marL="0" indent="0" algn="ctr" defTabSz="914400" eaLnBrk="1" fontAlgn="auto" latinLnBrk="0" hangingPunct="1">
                <a:spcAft>
                  <a:spcPts val="900"/>
                </a:spcAft>
                <a:buClr>
                  <a:schemeClr val="tx1"/>
                </a:buClr>
                <a:buSzTx/>
                <a:buFontTx/>
                <a:buNone/>
                <a:tabLst/>
                <a:defRPr sz="2800" b="1" kern="1200">
                  <a:solidFill>
                    <a:schemeClr val="bg1"/>
                  </a:solidFill>
                  <a:latin typeface="Montserrat" pitchFamily="2" charset="77"/>
                  <a:ea typeface="+mn-ea"/>
                  <a:cs typeface="Lato Light"/>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buClr>
                  <a:srgbClr val="000000"/>
                </a:buClr>
              </a:pPr>
              <a:r>
                <a:rPr lang="es-ES_tradnl" sz="3600">
                  <a:solidFill>
                    <a:srgbClr val="FFFFFF"/>
                  </a:solidFill>
                  <a:latin typeface="UTM Avo" panose="02040603050506020204" pitchFamily="18" charset="0"/>
                  <a:ea typeface="Tahoma" panose="020B0604030504040204" pitchFamily="34" charset="0"/>
                  <a:cs typeface="Tahoma" panose="020B0604030504040204" pitchFamily="34" charset="0"/>
                  <a:sym typeface="Arial"/>
                </a:rPr>
                <a:t>02</a:t>
              </a:r>
              <a:endParaRPr lang="es-ES_tradnl" sz="3600" dirty="0">
                <a:solidFill>
                  <a:srgbClr val="FFFFFF"/>
                </a:solidFill>
                <a:latin typeface="UTM Avo" panose="02040603050506020204" pitchFamily="18" charset="0"/>
                <a:ea typeface="Tahoma" panose="020B0604030504040204" pitchFamily="34" charset="0"/>
                <a:cs typeface="Tahoma" panose="020B0604030504040204" pitchFamily="34" charset="0"/>
                <a:sym typeface="Arial"/>
              </a:endParaRPr>
            </a:p>
          </p:txBody>
        </p:sp>
        <p:sp>
          <p:nvSpPr>
            <p:cNvPr id="9" name="Text Placeholder 7"/>
            <p:cNvSpPr txBox="1">
              <a:spLocks/>
            </p:cNvSpPr>
            <p:nvPr/>
          </p:nvSpPr>
          <p:spPr>
            <a:xfrm>
              <a:off x="3730396" y="2247838"/>
              <a:ext cx="546581" cy="870359"/>
            </a:xfrm>
            <a:prstGeom prst="rect">
              <a:avLst/>
            </a:prstGeom>
            <a:solidFill>
              <a:schemeClr val="accent5">
                <a:lumMod val="75000"/>
              </a:schemeClr>
            </a:solidFill>
          </p:spPr>
          <p:txBody>
            <a:bodyPr vert="horz" lIns="0" tIns="103866" rIns="0" bIns="103866" anchor="ctr"/>
            <a:lstStyle>
              <a:defPPr marR="0" lvl="0" algn="l" rtl="0">
                <a:lnSpc>
                  <a:spcPct val="100000"/>
                </a:lnSpc>
                <a:spcBef>
                  <a:spcPts val="0"/>
                </a:spcBef>
                <a:spcAft>
                  <a:spcPts val="0"/>
                </a:spcAft>
              </a:defPPr>
              <a:lvl1pPr marL="0" indent="0" algn="ctr" defTabSz="914400" eaLnBrk="1" fontAlgn="auto" latinLnBrk="0" hangingPunct="1">
                <a:spcAft>
                  <a:spcPts val="900"/>
                </a:spcAft>
                <a:buClr>
                  <a:schemeClr val="tx1"/>
                </a:buClr>
                <a:buSzTx/>
                <a:buFontTx/>
                <a:buNone/>
                <a:tabLst/>
                <a:defRPr sz="2800" b="1" kern="1200">
                  <a:solidFill>
                    <a:schemeClr val="bg1"/>
                  </a:solidFill>
                  <a:latin typeface="Montserrat" pitchFamily="2" charset="77"/>
                  <a:ea typeface="+mn-ea"/>
                  <a:cs typeface="Lato Light"/>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buClr>
                  <a:srgbClr val="000000"/>
                </a:buClr>
              </a:pPr>
              <a:r>
                <a:rPr lang="es-ES_tradnl" sz="3600">
                  <a:solidFill>
                    <a:srgbClr val="FFFFFF"/>
                  </a:solidFill>
                  <a:latin typeface="UTM Avo" panose="02040603050506020204" pitchFamily="18" charset="0"/>
                  <a:ea typeface="Tahoma" panose="020B0604030504040204" pitchFamily="34" charset="0"/>
                  <a:cs typeface="Tahoma" panose="020B0604030504040204" pitchFamily="34" charset="0"/>
                  <a:sym typeface="Arial"/>
                </a:rPr>
                <a:t>03</a:t>
              </a:r>
              <a:endParaRPr lang="es-ES_tradnl" sz="3600" dirty="0">
                <a:solidFill>
                  <a:srgbClr val="FFFFFF"/>
                </a:solidFill>
                <a:latin typeface="UTM Avo" panose="02040603050506020204" pitchFamily="18" charset="0"/>
                <a:ea typeface="Tahoma" panose="020B0604030504040204" pitchFamily="34" charset="0"/>
                <a:cs typeface="Tahoma" panose="020B0604030504040204" pitchFamily="34" charset="0"/>
                <a:sym typeface="Arial"/>
              </a:endParaRPr>
            </a:p>
          </p:txBody>
        </p:sp>
        <p:sp>
          <p:nvSpPr>
            <p:cNvPr id="10" name="Text Placeholder 7"/>
            <p:cNvSpPr txBox="1">
              <a:spLocks/>
            </p:cNvSpPr>
            <p:nvPr/>
          </p:nvSpPr>
          <p:spPr>
            <a:xfrm>
              <a:off x="4521790" y="2247838"/>
              <a:ext cx="543581" cy="870359"/>
            </a:xfrm>
            <a:prstGeom prst="rect">
              <a:avLst/>
            </a:prstGeom>
            <a:solidFill>
              <a:schemeClr val="accent5">
                <a:lumMod val="75000"/>
              </a:schemeClr>
            </a:solidFill>
          </p:spPr>
          <p:txBody>
            <a:bodyPr vert="horz" lIns="0" tIns="103866" rIns="0" bIns="103866" anchor="ctr"/>
            <a:lstStyle>
              <a:defPPr marR="0" lvl="0" algn="l" rtl="0">
                <a:lnSpc>
                  <a:spcPct val="100000"/>
                </a:lnSpc>
                <a:spcBef>
                  <a:spcPts val="0"/>
                </a:spcBef>
                <a:spcAft>
                  <a:spcPts val="0"/>
                </a:spcAft>
              </a:defPPr>
              <a:lvl1pPr marL="0" indent="0" algn="ctr" defTabSz="914400" eaLnBrk="1" fontAlgn="auto" latinLnBrk="0" hangingPunct="1">
                <a:spcAft>
                  <a:spcPts val="900"/>
                </a:spcAft>
                <a:buClr>
                  <a:schemeClr val="tx1"/>
                </a:buClr>
                <a:buSzTx/>
                <a:buFontTx/>
                <a:buNone/>
                <a:tabLst/>
                <a:defRPr sz="2800" b="1" kern="1200">
                  <a:solidFill>
                    <a:schemeClr val="bg1"/>
                  </a:solidFill>
                  <a:latin typeface="Montserrat" pitchFamily="2" charset="77"/>
                  <a:ea typeface="+mn-ea"/>
                  <a:cs typeface="Lato Light"/>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buClr>
                  <a:srgbClr val="000000"/>
                </a:buClr>
              </a:pPr>
              <a:r>
                <a:rPr lang="es-ES_tradnl" sz="3600">
                  <a:solidFill>
                    <a:srgbClr val="FFFFFF"/>
                  </a:solidFill>
                  <a:latin typeface="UTM Avo" panose="02040603050506020204" pitchFamily="18" charset="0"/>
                  <a:ea typeface="Tahoma" panose="020B0604030504040204" pitchFamily="34" charset="0"/>
                  <a:cs typeface="Tahoma" panose="020B0604030504040204" pitchFamily="34" charset="0"/>
                  <a:sym typeface="Arial"/>
                </a:rPr>
                <a:t>04</a:t>
              </a:r>
              <a:endParaRPr lang="es-ES_tradnl" sz="3600" dirty="0">
                <a:solidFill>
                  <a:srgbClr val="FFFFFF"/>
                </a:solidFill>
                <a:latin typeface="UTM Avo" panose="02040603050506020204" pitchFamily="18" charset="0"/>
                <a:ea typeface="Tahoma" panose="020B0604030504040204" pitchFamily="34" charset="0"/>
                <a:cs typeface="Tahoma" panose="020B0604030504040204" pitchFamily="34" charset="0"/>
                <a:sym typeface="Arial"/>
              </a:endParaRPr>
            </a:p>
          </p:txBody>
        </p:sp>
        <p:sp>
          <p:nvSpPr>
            <p:cNvPr id="11" name="Text Placeholder 7"/>
            <p:cNvSpPr txBox="1">
              <a:spLocks/>
            </p:cNvSpPr>
            <p:nvPr/>
          </p:nvSpPr>
          <p:spPr>
            <a:xfrm>
              <a:off x="3730395" y="3574563"/>
              <a:ext cx="546581" cy="870359"/>
            </a:xfrm>
            <a:prstGeom prst="rect">
              <a:avLst/>
            </a:prstGeom>
            <a:solidFill>
              <a:schemeClr val="accent5">
                <a:lumMod val="75000"/>
              </a:schemeClr>
            </a:solidFill>
          </p:spPr>
          <p:txBody>
            <a:bodyPr vert="horz" lIns="0" tIns="103866" rIns="0" bIns="103866" anchor="ctr"/>
            <a:lstStyle>
              <a:defPPr marR="0" lvl="0" algn="l" rtl="0">
                <a:lnSpc>
                  <a:spcPct val="100000"/>
                </a:lnSpc>
                <a:spcBef>
                  <a:spcPts val="0"/>
                </a:spcBef>
                <a:spcAft>
                  <a:spcPts val="0"/>
                </a:spcAft>
              </a:defPPr>
              <a:lvl1pPr marL="0" indent="0" algn="ctr" defTabSz="914400" eaLnBrk="1" fontAlgn="auto" latinLnBrk="0" hangingPunct="1">
                <a:spcAft>
                  <a:spcPts val="900"/>
                </a:spcAft>
                <a:buClr>
                  <a:schemeClr val="tx1"/>
                </a:buClr>
                <a:buSzTx/>
                <a:buFontTx/>
                <a:buNone/>
                <a:tabLst/>
                <a:defRPr sz="2800" b="1" kern="1200">
                  <a:solidFill>
                    <a:schemeClr val="bg1"/>
                  </a:solidFill>
                  <a:latin typeface="Montserrat" pitchFamily="2" charset="77"/>
                  <a:ea typeface="+mn-ea"/>
                  <a:cs typeface="Lato Light"/>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buClr>
                  <a:srgbClr val="000000"/>
                </a:buClr>
              </a:pPr>
              <a:r>
                <a:rPr lang="es-ES_tradnl" sz="3600">
                  <a:solidFill>
                    <a:srgbClr val="FFFFFF"/>
                  </a:solidFill>
                  <a:latin typeface="UTM Avo" panose="02040603050506020204" pitchFamily="18" charset="0"/>
                  <a:ea typeface="Tahoma" panose="020B0604030504040204" pitchFamily="34" charset="0"/>
                  <a:cs typeface="Tahoma" panose="020B0604030504040204" pitchFamily="34" charset="0"/>
                  <a:sym typeface="Arial"/>
                </a:rPr>
                <a:t>05</a:t>
              </a:r>
              <a:endParaRPr lang="es-ES_tradnl" sz="3600" dirty="0">
                <a:solidFill>
                  <a:srgbClr val="FFFFFF"/>
                </a:solidFill>
                <a:latin typeface="UTM Avo" panose="02040603050506020204" pitchFamily="18" charset="0"/>
                <a:ea typeface="Tahoma" panose="020B0604030504040204" pitchFamily="34" charset="0"/>
                <a:cs typeface="Tahoma" panose="020B0604030504040204" pitchFamily="34" charset="0"/>
                <a:sym typeface="Arial"/>
              </a:endParaRPr>
            </a:p>
          </p:txBody>
        </p:sp>
        <p:sp>
          <p:nvSpPr>
            <p:cNvPr id="12" name="Text Placeholder 7"/>
            <p:cNvSpPr txBox="1">
              <a:spLocks/>
            </p:cNvSpPr>
            <p:nvPr/>
          </p:nvSpPr>
          <p:spPr>
            <a:xfrm>
              <a:off x="4516086" y="3579120"/>
              <a:ext cx="546581" cy="870359"/>
            </a:xfrm>
            <a:prstGeom prst="rect">
              <a:avLst/>
            </a:prstGeom>
            <a:solidFill>
              <a:schemeClr val="accent5">
                <a:lumMod val="75000"/>
              </a:schemeClr>
            </a:solidFill>
          </p:spPr>
          <p:txBody>
            <a:bodyPr vert="horz" lIns="0" tIns="103866" rIns="0" bIns="103866" anchor="ctr"/>
            <a:lstStyle>
              <a:defPPr marR="0" lvl="0" algn="l" rtl="0">
                <a:lnSpc>
                  <a:spcPct val="100000"/>
                </a:lnSpc>
                <a:spcBef>
                  <a:spcPts val="0"/>
                </a:spcBef>
                <a:spcAft>
                  <a:spcPts val="0"/>
                </a:spcAft>
              </a:defPPr>
              <a:lvl1pPr marL="0" indent="0" algn="ctr" defTabSz="914400" eaLnBrk="1" fontAlgn="auto" latinLnBrk="0" hangingPunct="1">
                <a:spcAft>
                  <a:spcPts val="900"/>
                </a:spcAft>
                <a:buClr>
                  <a:schemeClr val="tx1"/>
                </a:buClr>
                <a:buSzTx/>
                <a:buFontTx/>
                <a:buNone/>
                <a:tabLst/>
                <a:defRPr sz="2800" b="1" kern="1200">
                  <a:solidFill>
                    <a:schemeClr val="bg1"/>
                  </a:solidFill>
                  <a:latin typeface="Montserrat" pitchFamily="2" charset="77"/>
                  <a:ea typeface="+mn-ea"/>
                  <a:cs typeface="Lato Light"/>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buClr>
                  <a:srgbClr val="000000"/>
                </a:buClr>
              </a:pPr>
              <a:r>
                <a:rPr lang="es-ES_tradnl" sz="3600">
                  <a:solidFill>
                    <a:srgbClr val="FFFFFF"/>
                  </a:solidFill>
                  <a:latin typeface="UTM Avo" panose="02040603050506020204" pitchFamily="18" charset="0"/>
                  <a:ea typeface="Tahoma" panose="020B0604030504040204" pitchFamily="34" charset="0"/>
                  <a:cs typeface="Tahoma" panose="020B0604030504040204" pitchFamily="34" charset="0"/>
                  <a:sym typeface="Arial"/>
                </a:rPr>
                <a:t>06</a:t>
              </a:r>
              <a:endParaRPr lang="es-ES_tradnl" sz="3600" dirty="0">
                <a:solidFill>
                  <a:srgbClr val="FFFFFF"/>
                </a:solidFill>
                <a:latin typeface="UTM Avo" panose="02040603050506020204" pitchFamily="18" charset="0"/>
                <a:ea typeface="Tahoma" panose="020B0604030504040204" pitchFamily="34" charset="0"/>
                <a:cs typeface="Tahoma" panose="020B0604030504040204" pitchFamily="34" charset="0"/>
                <a:sym typeface="Arial"/>
              </a:endParaRPr>
            </a:p>
          </p:txBody>
        </p:sp>
        <p:sp>
          <p:nvSpPr>
            <p:cNvPr id="13" name="Text Placeholder 7"/>
            <p:cNvSpPr txBox="1">
              <a:spLocks/>
            </p:cNvSpPr>
            <p:nvPr/>
          </p:nvSpPr>
          <p:spPr>
            <a:xfrm>
              <a:off x="175088" y="894228"/>
              <a:ext cx="3332661" cy="338359"/>
            </a:xfrm>
            <a:prstGeom prst="rect">
              <a:avLst/>
            </a:prstGeom>
          </p:spPr>
          <p:txBody>
            <a:bodyPr vert="horz" lIns="0" tIns="103866" rIns="0" bIns="103866" anchor="ctr"/>
            <a:lstStyle>
              <a:lvl1pPr marL="0" marR="0" indent="0" algn="r" defTabSz="914400" rtl="0" eaLnBrk="1" fontAlgn="auto" latinLnBrk="0" hangingPunct="1">
                <a:lnSpc>
                  <a:spcPct val="100000"/>
                </a:lnSpc>
                <a:spcBef>
                  <a:spcPts val="0"/>
                </a:spcBef>
                <a:spcAft>
                  <a:spcPts val="0"/>
                </a:spcAft>
                <a:buClr>
                  <a:schemeClr val="tx1"/>
                </a:buClr>
                <a:buSzTx/>
                <a:buFontTx/>
                <a:buNone/>
                <a:tabLst/>
                <a:defRPr sz="1200" b="1" kern="1200">
                  <a:solidFill>
                    <a:schemeClr val="tx1">
                      <a:lumMod val="75000"/>
                      <a:lumOff val="25000"/>
                    </a:schemeClr>
                  </a:solidFill>
                  <a:latin typeface="Lato Regular"/>
                  <a:ea typeface="+mn-ea"/>
                  <a:cs typeface="Lato Regular"/>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a:lstStyle>
            <a:p>
              <a:pPr>
                <a:buClr>
                  <a:srgbClr val="000000"/>
                </a:buClr>
              </a:pPr>
              <a:r>
                <a:rPr lang="es-ES_tradnl" sz="1800" dirty="0">
                  <a:solidFill>
                    <a:srgbClr val="FF0000"/>
                  </a:solidFill>
                  <a:latin typeface="Montserrat" panose="00000500000000000000" pitchFamily="2" charset="0"/>
                  <a:ea typeface="Tahoma" panose="020B0604030504040204" pitchFamily="34" charset="0"/>
                  <a:cs typeface="Tahoma" panose="020B0604030504040204" pitchFamily="34" charset="0"/>
                  <a:sym typeface="Arial"/>
                </a:rPr>
                <a:t>DỮ LIỆU LÀ TRÁI TIM CỦA CĐS</a:t>
              </a:r>
            </a:p>
          </p:txBody>
        </p:sp>
        <p:sp>
          <p:nvSpPr>
            <p:cNvPr id="14" name="Text Placeholder 2"/>
            <p:cNvSpPr txBox="1">
              <a:spLocks/>
            </p:cNvSpPr>
            <p:nvPr/>
          </p:nvSpPr>
          <p:spPr>
            <a:xfrm>
              <a:off x="338003" y="1226392"/>
              <a:ext cx="3267951" cy="776549"/>
            </a:xfrm>
            <a:prstGeom prst="rect">
              <a:avLst/>
            </a:prstGeom>
          </p:spPr>
          <p:txBody>
            <a:bodyPr vert="horz" lIns="0" tIns="0" rIns="0" bIns="0"/>
            <a:lstStyle>
              <a:defPPr marR="0" lvl="0" algn="l" rtl="0">
                <a:lnSpc>
                  <a:spcPct val="100000"/>
                </a:lnSpc>
                <a:spcBef>
                  <a:spcPts val="0"/>
                </a:spcBef>
                <a:spcAft>
                  <a:spcPts val="0"/>
                </a:spcAft>
              </a:defPPr>
              <a:lvl1pPr marL="0" indent="0" algn="r" defTabSz="914400" eaLnBrk="1" fontAlgn="auto" latinLnBrk="0" hangingPunct="1">
                <a:lnSpc>
                  <a:spcPct val="150000"/>
                </a:lnSpc>
                <a:spcAft>
                  <a:spcPts val="900"/>
                </a:spcAft>
                <a:buClr>
                  <a:schemeClr val="tx1"/>
                </a:buClr>
                <a:buSzTx/>
                <a:buFontTx/>
                <a:buNone/>
                <a:tabLst/>
                <a:defRPr sz="950" kern="1200" baseline="0">
                  <a:solidFill>
                    <a:schemeClr val="tx1">
                      <a:lumMod val="50000"/>
                      <a:lumOff val="50000"/>
                    </a:schemeClr>
                  </a:solidFill>
                  <a:latin typeface="Montserrat Medium"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lgn="just" defTabSz="914377"/>
              <a:r>
                <a:rPr lang="en-US" altLang="ko-KR" sz="1200" b="1" dirty="0" err="1">
                  <a:solidFill>
                    <a:schemeClr val="tx2"/>
                  </a:solidFill>
                  <a:latin typeface="Montserrat" panose="00000500000000000000" pitchFamily="2" charset="0"/>
                  <a:ea typeface="Arial Unicode MS"/>
                  <a:cs typeface="Arial" pitchFamily="34" charset="0"/>
                </a:rPr>
                <a:t>Hạ</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tầng</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dữ</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liệu</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là</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yếu</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tố</a:t>
              </a:r>
              <a:r>
                <a:rPr lang="en-US" altLang="ko-KR" sz="1200" b="1" dirty="0">
                  <a:solidFill>
                    <a:schemeClr val="tx2"/>
                  </a:solidFill>
                  <a:latin typeface="Montserrat" panose="00000500000000000000" pitchFamily="2" charset="0"/>
                  <a:ea typeface="Arial Unicode MS"/>
                  <a:cs typeface="Arial" pitchFamily="34" charset="0"/>
                </a:rPr>
                <a:t> then </a:t>
              </a:r>
              <a:r>
                <a:rPr lang="en-US" altLang="ko-KR" sz="1200" b="1" dirty="0" err="1">
                  <a:solidFill>
                    <a:schemeClr val="tx2"/>
                  </a:solidFill>
                  <a:latin typeface="Montserrat" panose="00000500000000000000" pitchFamily="2" charset="0"/>
                  <a:ea typeface="Arial Unicode MS"/>
                  <a:cs typeface="Arial" pitchFamily="34" charset="0"/>
                </a:rPr>
                <a:t>chốt</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cho</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chuyển</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đổi</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số</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Dữ</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liệu</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là</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tài</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nguyên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mới</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không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giới</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hạn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càng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khai</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thác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sử</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dụng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càng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mở</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rộng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thêm</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nhiều</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dữ</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liệu</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và</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càng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tăng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thêm</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giá</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trị</a:t>
              </a:r>
              <a:endParaRPr lang="ko-KR" altLang="en-US" sz="1200" dirty="0">
                <a:solidFill>
                  <a:schemeClr val="tx2"/>
                </a:solidFill>
                <a:latin typeface="Montserrat" panose="00000500000000000000" pitchFamily="2" charset="0"/>
                <a:ea typeface="Arial Unicode MS"/>
                <a:cs typeface="Arial" pitchFamily="34" charset="0"/>
              </a:endParaRPr>
            </a:p>
          </p:txBody>
        </p:sp>
        <p:sp>
          <p:nvSpPr>
            <p:cNvPr id="16" name="Text Placeholder 7"/>
            <p:cNvSpPr txBox="1">
              <a:spLocks/>
            </p:cNvSpPr>
            <p:nvPr/>
          </p:nvSpPr>
          <p:spPr>
            <a:xfrm>
              <a:off x="5251068" y="870221"/>
              <a:ext cx="3791268" cy="338359"/>
            </a:xfrm>
            <a:prstGeom prst="rect">
              <a:avLst/>
            </a:prstGeom>
          </p:spPr>
          <p:txBody>
            <a:bodyPr vert="horz" lIns="0" tIns="103866" rIns="0" bIns="103866" anchor="ctr"/>
            <a:lstStyle>
              <a:defPPr marR="0" lvl="0" algn="l" rtl="0">
                <a:lnSpc>
                  <a:spcPct val="100000"/>
                </a:lnSpc>
                <a:spcBef>
                  <a:spcPts val="0"/>
                </a:spcBef>
                <a:spcAft>
                  <a:spcPts val="0"/>
                </a:spcAft>
              </a:defPPr>
              <a:lvl1pPr marL="0" indent="0" algn="r" defTabSz="914400" eaLnBrk="1" fontAlgn="auto" latinLnBrk="0" hangingPunct="1">
                <a:buClr>
                  <a:schemeClr val="tx1"/>
                </a:buClr>
                <a:buSzTx/>
                <a:buFontTx/>
                <a:buNone/>
                <a:tabLst/>
                <a:defRPr b="1" kern="1200">
                  <a:solidFill>
                    <a:srgbClr val="C00000"/>
                  </a:solidFill>
                  <a:latin typeface="Montserrat ExtraBold"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lgn="l">
                <a:buClr>
                  <a:srgbClr val="000000"/>
                </a:buClr>
              </a:pPr>
              <a:r>
                <a:rPr lang="es-ES_tradnl" dirty="0">
                  <a:solidFill>
                    <a:srgbClr val="FF0000"/>
                  </a:solidFill>
                  <a:latin typeface="Montserrat" panose="00000500000000000000" pitchFamily="2" charset="0"/>
                  <a:ea typeface="Tahoma" panose="020B0604030504040204" pitchFamily="34" charset="0"/>
                  <a:cs typeface="Tahoma" panose="020B0604030504040204" pitchFamily="34" charset="0"/>
                  <a:sym typeface="Arial"/>
                </a:rPr>
                <a:t>DỮ LIỆU LÀ YẾU TỐ XUYÊN SUỐT</a:t>
              </a:r>
            </a:p>
          </p:txBody>
        </p:sp>
        <p:sp>
          <p:nvSpPr>
            <p:cNvPr id="17" name="Text Placeholder 2"/>
            <p:cNvSpPr txBox="1">
              <a:spLocks/>
            </p:cNvSpPr>
            <p:nvPr/>
          </p:nvSpPr>
          <p:spPr>
            <a:xfrm>
              <a:off x="5277373" y="1185774"/>
              <a:ext cx="3947659" cy="505995"/>
            </a:xfrm>
            <a:prstGeom prst="rect">
              <a:avLst/>
            </a:prstGeom>
          </p:spPr>
          <p:txBody>
            <a:bodyPr vert="horz" lIns="0" tIns="0" rIns="0" bIns="0"/>
            <a:lstStyle>
              <a:defPPr marR="0" lvl="0" algn="l" rtl="0">
                <a:lnSpc>
                  <a:spcPct val="100000"/>
                </a:lnSpc>
                <a:spcBef>
                  <a:spcPts val="0"/>
                </a:spcBef>
                <a:spcAft>
                  <a:spcPts val="0"/>
                </a:spcAft>
              </a:defPPr>
              <a:lvl1pPr marL="0" indent="0" algn="r" defTabSz="914400" eaLnBrk="1" fontAlgn="auto" latinLnBrk="0" hangingPunct="1">
                <a:lnSpc>
                  <a:spcPct val="150000"/>
                </a:lnSpc>
                <a:spcAft>
                  <a:spcPts val="900"/>
                </a:spcAft>
                <a:buClr>
                  <a:schemeClr val="tx1"/>
                </a:buClr>
                <a:buSzTx/>
                <a:buFontTx/>
                <a:buNone/>
                <a:tabLst/>
                <a:defRPr sz="950" kern="1200" baseline="0">
                  <a:solidFill>
                    <a:schemeClr val="tx1">
                      <a:lumMod val="50000"/>
                      <a:lumOff val="50000"/>
                    </a:schemeClr>
                  </a:solidFill>
                  <a:latin typeface="Montserrat Medium"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lgn="l">
                <a:buClr>
                  <a:srgbClr val="000000"/>
                </a:buClr>
              </a:pPr>
              <a:r>
                <a:rPr lang="en-US" altLang="ko-KR" sz="1200" b="1" dirty="0" err="1">
                  <a:solidFill>
                    <a:schemeClr val="tx2"/>
                  </a:solidFill>
                  <a:latin typeface="Montserrat" panose="00000500000000000000" pitchFamily="2" charset="0"/>
                  <a:ea typeface="Arial Unicode MS"/>
                  <a:cs typeface="Arial" pitchFamily="34" charset="0"/>
                </a:rPr>
                <a:t>Chính</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quyền</a:t>
              </a:r>
              <a:r>
                <a:rPr lang="en-US" altLang="ko-KR" sz="1200" b="1" dirty="0">
                  <a:solidFill>
                    <a:schemeClr val="tx2"/>
                  </a:solidFill>
                  <a:latin typeface="Montserrat" panose="00000500000000000000" pitchFamily="2" charset="0"/>
                  <a:ea typeface="Arial Unicode MS"/>
                  <a:cs typeface="Arial" pitchFamily="34" charset="0"/>
                </a:rPr>
                <a:t> </a:t>
              </a:r>
              <a:r>
                <a:rPr lang="vi-VN" altLang="ko-KR" sz="1200" b="1" dirty="0">
                  <a:solidFill>
                    <a:schemeClr val="tx2"/>
                  </a:solidFill>
                  <a:latin typeface="Montserrat" panose="00000500000000000000" pitchFamily="2" charset="0"/>
                  <a:ea typeface="Arial Unicode MS"/>
                  <a:cs typeface="Arial" pitchFamily="34" charset="0"/>
                </a:rPr>
                <a:t>dẫn dắt</a:t>
              </a:r>
              <a:r>
                <a:rPr lang="vi-VN" altLang="ko-KR" sz="1200" dirty="0">
                  <a:solidFill>
                    <a:schemeClr val="tx2"/>
                  </a:solidFill>
                  <a:latin typeface="Montserrat" panose="00000500000000000000" pitchFamily="2" charset="0"/>
                  <a:ea typeface="Arial Unicode MS"/>
                  <a:cs typeface="Arial" pitchFamily="34" charset="0"/>
                </a:rPr>
                <a:t>, định hướng, toàn bộ người dân, doanh nghiệp cùng tham gia xây dựng, phát triển dữ liệu có giá trị và khai thác tài nguyên dữ liệu</a:t>
              </a:r>
              <a:r>
                <a:rPr lang="en-US" altLang="ko-KR" sz="1200" dirty="0">
                  <a:solidFill>
                    <a:schemeClr val="tx2"/>
                  </a:solidFill>
                  <a:latin typeface="Montserrat" panose="00000500000000000000" pitchFamily="2" charset="0"/>
                  <a:ea typeface="Arial Unicode MS"/>
                  <a:cs typeface="Arial" pitchFamily="34" charset="0"/>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Dữ</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liệu</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cần</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tiêu</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chuẩn</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hóa</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để</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tạo</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được</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b="1"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dòng</a:t>
              </a:r>
              <a:r>
                <a:rPr lang="en-US" sz="1200" b="1"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b="1"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chảy</a:t>
              </a:r>
              <a:r>
                <a:rPr lang="en-US" sz="1200" b="1"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b="1"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xuyên</a:t>
              </a:r>
              <a:r>
                <a:rPr lang="en-US" sz="1200" b="1"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b="1"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suốt</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từ</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Trung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ương</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xuống</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địa</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phương</a:t>
              </a:r>
              <a:endPar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endParaRPr>
            </a:p>
          </p:txBody>
        </p:sp>
        <p:sp>
          <p:nvSpPr>
            <p:cNvPr id="18" name="Text Placeholder 7"/>
            <p:cNvSpPr txBox="1">
              <a:spLocks/>
            </p:cNvSpPr>
            <p:nvPr/>
          </p:nvSpPr>
          <p:spPr>
            <a:xfrm>
              <a:off x="88165" y="2187215"/>
              <a:ext cx="3464939" cy="338359"/>
            </a:xfrm>
            <a:prstGeom prst="rect">
              <a:avLst/>
            </a:prstGeom>
          </p:spPr>
          <p:txBody>
            <a:bodyPr vert="horz" lIns="0" tIns="103866" rIns="0" bIns="103866" anchor="ctr"/>
            <a:lstStyle>
              <a:defPPr marR="0" lvl="0" algn="l" rtl="0">
                <a:lnSpc>
                  <a:spcPct val="100000"/>
                </a:lnSpc>
                <a:spcBef>
                  <a:spcPts val="0"/>
                </a:spcBef>
                <a:spcAft>
                  <a:spcPts val="0"/>
                </a:spcAft>
              </a:defPPr>
              <a:lvl1pPr marL="0" indent="0" algn="r" defTabSz="914400" eaLnBrk="1" fontAlgn="auto" latinLnBrk="0" hangingPunct="1">
                <a:buClr>
                  <a:schemeClr val="tx1"/>
                </a:buClr>
                <a:buSzTx/>
                <a:buFontTx/>
                <a:buNone/>
                <a:tabLst/>
                <a:defRPr b="1" kern="1200">
                  <a:solidFill>
                    <a:srgbClr val="C00000"/>
                  </a:solidFill>
                  <a:latin typeface="Montserrat ExtraBold"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buClr>
                  <a:srgbClr val="000000"/>
                </a:buClr>
              </a:pPr>
              <a:r>
                <a:rPr lang="es-ES_tradnl" dirty="0">
                  <a:solidFill>
                    <a:schemeClr val="accent1">
                      <a:lumMod val="75000"/>
                    </a:schemeClr>
                  </a:solidFill>
                  <a:latin typeface="Montserrat" panose="00000500000000000000" pitchFamily="2" charset="0"/>
                  <a:ea typeface="Tahoma" panose="020B0604030504040204" pitchFamily="34" charset="0"/>
                  <a:cs typeface="Tahoma" panose="020B0604030504040204" pitchFamily="34" charset="0"/>
                  <a:sym typeface="Arial"/>
                </a:rPr>
                <a:t>KHAI THÁC DỮ LIỆU VÀ KẾT NỐI</a:t>
              </a:r>
            </a:p>
          </p:txBody>
        </p:sp>
        <p:sp>
          <p:nvSpPr>
            <p:cNvPr id="19" name="Text Placeholder 7"/>
            <p:cNvSpPr txBox="1">
              <a:spLocks/>
            </p:cNvSpPr>
            <p:nvPr/>
          </p:nvSpPr>
          <p:spPr>
            <a:xfrm>
              <a:off x="5251066" y="2187215"/>
              <a:ext cx="4241931" cy="338359"/>
            </a:xfrm>
            <a:prstGeom prst="rect">
              <a:avLst/>
            </a:prstGeom>
          </p:spPr>
          <p:txBody>
            <a:bodyPr vert="horz" lIns="0" tIns="103866" rIns="0" bIns="103866" anchor="ctr"/>
            <a:lstStyle>
              <a:defPPr marR="0" lvl="0" algn="l" rtl="0">
                <a:lnSpc>
                  <a:spcPct val="100000"/>
                </a:lnSpc>
                <a:spcBef>
                  <a:spcPts val="0"/>
                </a:spcBef>
                <a:spcAft>
                  <a:spcPts val="0"/>
                </a:spcAft>
              </a:defPPr>
              <a:lvl1pPr marL="0" indent="0" algn="r" defTabSz="914400" eaLnBrk="1" fontAlgn="auto" latinLnBrk="0" hangingPunct="1">
                <a:buClr>
                  <a:schemeClr val="tx1"/>
                </a:buClr>
                <a:buSzTx/>
                <a:buFontTx/>
                <a:buNone/>
                <a:tabLst/>
                <a:defRPr b="1" kern="1200">
                  <a:solidFill>
                    <a:srgbClr val="C00000"/>
                  </a:solidFill>
                  <a:latin typeface="Montserrat ExtraBold"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lgn="l">
                <a:buClr>
                  <a:srgbClr val="000000"/>
                </a:buClr>
              </a:pPr>
              <a:r>
                <a:rPr lang="en-US" dirty="0">
                  <a:solidFill>
                    <a:schemeClr val="accent1">
                      <a:lumMod val="75000"/>
                    </a:schemeClr>
                  </a:solidFill>
                  <a:latin typeface="Montserrat" panose="00000500000000000000" pitchFamily="2" charset="0"/>
                  <a:ea typeface="Tahoma" panose="020B0604030504040204" pitchFamily="34" charset="0"/>
                  <a:cs typeface="Tahoma" panose="020B0604030504040204" pitchFamily="34" charset="0"/>
                  <a:sym typeface="Arial"/>
                </a:rPr>
                <a:t>DỮ LIỆU LÀ SỰ SỐNG CỦA NỀN TẢNG SỐ </a:t>
              </a:r>
              <a:endParaRPr lang="es-ES_tradnl" dirty="0">
                <a:solidFill>
                  <a:schemeClr val="accent1">
                    <a:lumMod val="75000"/>
                  </a:schemeClr>
                </a:solidFill>
                <a:latin typeface="Montserrat" panose="00000500000000000000" pitchFamily="2" charset="0"/>
                <a:ea typeface="Tahoma" panose="020B0604030504040204" pitchFamily="34" charset="0"/>
                <a:cs typeface="Tahoma" panose="020B0604030504040204" pitchFamily="34" charset="0"/>
                <a:sym typeface="Arial"/>
              </a:endParaRPr>
            </a:p>
          </p:txBody>
        </p:sp>
        <p:sp>
          <p:nvSpPr>
            <p:cNvPr id="20" name="Text Placeholder 2"/>
            <p:cNvSpPr txBox="1">
              <a:spLocks/>
            </p:cNvSpPr>
            <p:nvPr/>
          </p:nvSpPr>
          <p:spPr>
            <a:xfrm>
              <a:off x="5277369" y="2492767"/>
              <a:ext cx="4013219" cy="763958"/>
            </a:xfrm>
            <a:prstGeom prst="rect">
              <a:avLst/>
            </a:prstGeom>
          </p:spPr>
          <p:txBody>
            <a:bodyPr vert="horz" lIns="0" tIns="0" rIns="0" bIns="0"/>
            <a:lstStyle>
              <a:defPPr marR="0" lvl="0" algn="l" rtl="0">
                <a:lnSpc>
                  <a:spcPct val="100000"/>
                </a:lnSpc>
                <a:spcBef>
                  <a:spcPts val="0"/>
                </a:spcBef>
                <a:spcAft>
                  <a:spcPts val="0"/>
                </a:spcAft>
              </a:defPPr>
              <a:lvl1pPr marL="0" indent="0" algn="r" defTabSz="914400" eaLnBrk="1" fontAlgn="auto" latinLnBrk="0" hangingPunct="1">
                <a:lnSpc>
                  <a:spcPct val="150000"/>
                </a:lnSpc>
                <a:spcAft>
                  <a:spcPts val="900"/>
                </a:spcAft>
                <a:buClr>
                  <a:schemeClr val="tx1"/>
                </a:buClr>
                <a:buSzTx/>
                <a:buFontTx/>
                <a:buNone/>
                <a:tabLst/>
                <a:defRPr sz="950" kern="1200" baseline="0">
                  <a:solidFill>
                    <a:schemeClr val="tx1">
                      <a:lumMod val="50000"/>
                      <a:lumOff val="50000"/>
                    </a:schemeClr>
                  </a:solidFill>
                  <a:latin typeface="Montserrat Medium"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lgn="just" defTabSz="914377"/>
              <a:r>
                <a:rPr lang="en-US" altLang="ko-KR" sz="1200" b="1" dirty="0">
                  <a:solidFill>
                    <a:schemeClr val="tx2"/>
                  </a:solidFill>
                  <a:latin typeface="Montserrat" panose="00000500000000000000" pitchFamily="2" charset="0"/>
                  <a:ea typeface="Arial Unicode MS"/>
                  <a:cs typeface="Arial" pitchFamily="34" charset="0"/>
                </a:rPr>
                <a:t>D</a:t>
              </a:r>
              <a:r>
                <a:rPr lang="vi-VN" altLang="ko-KR" sz="1200" b="1" dirty="0">
                  <a:solidFill>
                    <a:schemeClr val="tx2"/>
                  </a:solidFill>
                  <a:latin typeface="Montserrat" panose="00000500000000000000" pitchFamily="2" charset="0"/>
                  <a:ea typeface="Arial Unicode MS"/>
                  <a:cs typeface="Arial" pitchFamily="34" charset="0"/>
                </a:rPr>
                <a:t>ữ liệu chủ</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là</a:t>
              </a:r>
              <a:r>
                <a:rPr lang="vi-VN" altLang="ko-KR" sz="1200" b="1" dirty="0">
                  <a:solidFill>
                    <a:schemeClr val="tx2"/>
                  </a:solidFill>
                  <a:latin typeface="Montserrat" panose="00000500000000000000" pitchFamily="2" charset="0"/>
                  <a:ea typeface="Arial Unicode MS"/>
                  <a:cs typeface="Arial" pitchFamily="34" charset="0"/>
                </a:rPr>
                <a:t> nòng cốt</a:t>
              </a:r>
              <a:r>
                <a:rPr lang="vi-VN" altLang="ko-KR" sz="1200" dirty="0">
                  <a:solidFill>
                    <a:schemeClr val="tx2"/>
                  </a:solidFill>
                  <a:latin typeface="Montserrat" panose="00000500000000000000" pitchFamily="2" charset="0"/>
                  <a:ea typeface="Arial Unicode MS"/>
                  <a:cs typeface="Arial" pitchFamily="34" charset="0"/>
                </a:rPr>
                <a:t>, công cụ để cải cách hành chính, cải tiến năng lực quản trị công của các cơ quan nhà nước</a:t>
              </a:r>
              <a:r>
                <a:rPr lang="en-US" altLang="ko-KR" sz="1200" dirty="0">
                  <a:solidFill>
                    <a:schemeClr val="tx2"/>
                  </a:solidFill>
                  <a:latin typeface="Montserrat" panose="00000500000000000000" pitchFamily="2" charset="0"/>
                  <a:ea typeface="Arial Unicode MS"/>
                  <a:cs typeface="Arial" pitchFamily="34" charset="0"/>
                </a:rPr>
                <a:t>; </a:t>
              </a:r>
              <a:r>
                <a:rPr lang="vi-VN" altLang="ko-KR" sz="1200" b="1" dirty="0">
                  <a:solidFill>
                    <a:schemeClr val="tx2"/>
                  </a:solidFill>
                  <a:latin typeface="Montserrat" panose="00000500000000000000" pitchFamily="2" charset="0"/>
                  <a:ea typeface="Arial Unicode MS"/>
                  <a:cs typeface="Arial" pitchFamily="34" charset="0"/>
                </a:rPr>
                <a:t>dữ liệu </a:t>
              </a:r>
              <a:r>
                <a:rPr lang="en-US" altLang="ko-KR" sz="1200" b="1" dirty="0" err="1">
                  <a:solidFill>
                    <a:schemeClr val="tx2"/>
                  </a:solidFill>
                  <a:latin typeface="Montserrat" panose="00000500000000000000" pitchFamily="2" charset="0"/>
                  <a:ea typeface="Arial Unicode MS"/>
                  <a:cs typeface="Arial" pitchFamily="34" charset="0"/>
                </a:rPr>
                <a:t>xuyên</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b="1" dirty="0" err="1">
                  <a:solidFill>
                    <a:schemeClr val="tx2"/>
                  </a:solidFill>
                  <a:latin typeface="Montserrat" panose="00000500000000000000" pitchFamily="2" charset="0"/>
                  <a:ea typeface="Arial Unicode MS"/>
                  <a:cs typeface="Arial" pitchFamily="34" charset="0"/>
                </a:rPr>
                <a:t>suốt</a:t>
              </a:r>
              <a:r>
                <a:rPr lang="en-US" altLang="ko-KR" sz="1200" b="1"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là</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sự</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sống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của</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các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nền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tảng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số</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quốc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gia</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cải</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thiện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hiệu</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quả</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hoạt</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động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của</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chính</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quyền</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là</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công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cụ</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để</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đo</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lường</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và</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giám</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sát</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thực</a:t>
              </a:r>
              <a:r>
                <a:rPr lang="en-US" altLang="ko-KR" sz="1200" dirty="0">
                  <a:solidFill>
                    <a:schemeClr val="tx2"/>
                  </a:solidFill>
                  <a:latin typeface="Montserrat" panose="00000500000000000000" pitchFamily="2" charset="0"/>
                  <a:ea typeface="Arial Unicode MS"/>
                  <a:cs typeface="Arial" pitchFamily="34" charset="0"/>
                </a:rPr>
                <a:t> </a:t>
              </a:r>
              <a:r>
                <a:rPr lang="en-US" altLang="ko-KR" sz="1200" dirty="0" err="1">
                  <a:solidFill>
                    <a:schemeClr val="tx2"/>
                  </a:solidFill>
                  <a:latin typeface="Montserrat" panose="00000500000000000000" pitchFamily="2" charset="0"/>
                  <a:ea typeface="Arial Unicode MS"/>
                  <a:cs typeface="Arial" pitchFamily="34" charset="0"/>
                </a:rPr>
                <a:t>hiện</a:t>
              </a:r>
              <a:r>
                <a:rPr lang="en-US" altLang="ko-KR" sz="1200" dirty="0">
                  <a:solidFill>
                    <a:schemeClr val="tx2"/>
                  </a:solidFill>
                  <a:latin typeface="Montserrat" panose="00000500000000000000" pitchFamily="2" charset="0"/>
                  <a:ea typeface="Arial Unicode MS"/>
                  <a:cs typeface="Arial" pitchFamily="34" charset="0"/>
                </a:rPr>
                <a:t> CĐS</a:t>
              </a:r>
              <a:endParaRPr lang="ko-KR" altLang="en-US" sz="1200" dirty="0">
                <a:solidFill>
                  <a:schemeClr val="tx2"/>
                </a:solidFill>
                <a:latin typeface="Montserrat" panose="00000500000000000000" pitchFamily="2" charset="0"/>
                <a:ea typeface="Arial Unicode MS"/>
                <a:cs typeface="Arial" pitchFamily="34" charset="0"/>
              </a:endParaRPr>
            </a:p>
          </p:txBody>
        </p:sp>
        <p:sp>
          <p:nvSpPr>
            <p:cNvPr id="21" name="Text Placeholder 7"/>
            <p:cNvSpPr txBox="1">
              <a:spLocks/>
            </p:cNvSpPr>
            <p:nvPr/>
          </p:nvSpPr>
          <p:spPr>
            <a:xfrm>
              <a:off x="37634" y="3525319"/>
              <a:ext cx="3453651" cy="338359"/>
            </a:xfrm>
            <a:prstGeom prst="rect">
              <a:avLst/>
            </a:prstGeom>
          </p:spPr>
          <p:txBody>
            <a:bodyPr vert="horz" lIns="0" tIns="103866" rIns="0" bIns="103866" anchor="ctr"/>
            <a:lstStyle>
              <a:defPPr marR="0" lvl="0" algn="l" rtl="0">
                <a:lnSpc>
                  <a:spcPct val="100000"/>
                </a:lnSpc>
                <a:spcBef>
                  <a:spcPts val="0"/>
                </a:spcBef>
                <a:spcAft>
                  <a:spcPts val="0"/>
                </a:spcAft>
              </a:defPPr>
              <a:lvl1pPr marL="0" indent="0" algn="r" defTabSz="914400" eaLnBrk="1" fontAlgn="auto" latinLnBrk="0" hangingPunct="1">
                <a:buClr>
                  <a:schemeClr val="tx1"/>
                </a:buClr>
                <a:buSzTx/>
                <a:buFontTx/>
                <a:buNone/>
                <a:tabLst/>
                <a:defRPr b="1" kern="1200">
                  <a:solidFill>
                    <a:srgbClr val="C00000"/>
                  </a:solidFill>
                  <a:latin typeface="Montserrat ExtraBold"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buClr>
                  <a:srgbClr val="000000"/>
                </a:buClr>
              </a:pPr>
              <a:r>
                <a:rPr lang="es-ES_tradnl" dirty="0">
                  <a:solidFill>
                    <a:srgbClr val="FF0000"/>
                  </a:solidFill>
                  <a:latin typeface="Montserrat" panose="00000500000000000000" pitchFamily="2" charset="0"/>
                  <a:ea typeface="Tahoma" panose="020B0604030504040204" pitchFamily="34" charset="0"/>
                  <a:cs typeface="Tahoma" panose="020B0604030504040204" pitchFamily="34" charset="0"/>
                  <a:sym typeface="Arial"/>
                </a:rPr>
                <a:t>THÔNG MINH HÓA</a:t>
              </a:r>
            </a:p>
          </p:txBody>
        </p:sp>
        <p:sp>
          <p:nvSpPr>
            <p:cNvPr id="22" name="Text Placeholder 2"/>
            <p:cNvSpPr txBox="1">
              <a:spLocks/>
            </p:cNvSpPr>
            <p:nvPr/>
          </p:nvSpPr>
          <p:spPr>
            <a:xfrm>
              <a:off x="442301" y="3883200"/>
              <a:ext cx="3075287" cy="763958"/>
            </a:xfrm>
            <a:prstGeom prst="rect">
              <a:avLst/>
            </a:prstGeom>
          </p:spPr>
          <p:txBody>
            <a:bodyPr vert="horz" lIns="0" tIns="0" rIns="0" bIns="0"/>
            <a:lstStyle>
              <a:defPPr marR="0" lvl="0" algn="l" rtl="0">
                <a:lnSpc>
                  <a:spcPct val="100000"/>
                </a:lnSpc>
                <a:spcBef>
                  <a:spcPts val="0"/>
                </a:spcBef>
                <a:spcAft>
                  <a:spcPts val="0"/>
                </a:spcAft>
              </a:defPPr>
              <a:lvl1pPr marL="0" indent="0" algn="r" defTabSz="914400" eaLnBrk="1" fontAlgn="auto" latinLnBrk="0" hangingPunct="1">
                <a:lnSpc>
                  <a:spcPct val="150000"/>
                </a:lnSpc>
                <a:spcAft>
                  <a:spcPts val="900"/>
                </a:spcAft>
                <a:buClr>
                  <a:schemeClr val="tx1"/>
                </a:buClr>
                <a:buSzTx/>
                <a:buFontTx/>
                <a:buNone/>
                <a:tabLst/>
                <a:defRPr sz="950" kern="1200" baseline="0">
                  <a:solidFill>
                    <a:schemeClr val="tx1">
                      <a:lumMod val="50000"/>
                      <a:lumOff val="50000"/>
                    </a:schemeClr>
                  </a:solidFill>
                  <a:latin typeface="Montserrat Medium"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lgn="just">
                <a:buClr>
                  <a:srgbClr val="000000"/>
                </a:buClr>
              </a:pP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Ứng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dụng</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các</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công</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nghệ</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trí</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tuệ</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nhân</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tạo</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(AI/ML/DL)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để</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b="1"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thông</a:t>
              </a:r>
              <a:r>
                <a:rPr lang="en-US" sz="1200" b="1"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minh </a:t>
              </a:r>
              <a:r>
                <a:rPr lang="en-US" sz="1200" b="1"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hóa</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phục</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vụ</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chỉ</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đạo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điều</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hành</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hỗ</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trợ</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ra</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quyết</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định</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và</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giúp</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b="1"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rút</a:t>
              </a:r>
              <a:r>
                <a:rPr lang="en-US" sz="1200" b="1"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b="1"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ngắn</a:t>
              </a:r>
              <a:r>
                <a:rPr lang="en-US" sz="1200" b="1"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quá</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trình</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công</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nghiệp</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hoá</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và</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hiện</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đại</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 </a:t>
              </a:r>
              <a:r>
                <a:rPr lang="en-US" sz="1200" dirty="0" err="1">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hoá</a:t>
              </a:r>
              <a:r>
                <a:rPr lang="en-US" sz="1200"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rPr>
                <a:t>.</a:t>
              </a:r>
            </a:p>
          </p:txBody>
        </p:sp>
        <p:sp>
          <p:nvSpPr>
            <p:cNvPr id="23" name="Text Placeholder 7"/>
            <p:cNvSpPr txBox="1">
              <a:spLocks/>
            </p:cNvSpPr>
            <p:nvPr/>
          </p:nvSpPr>
          <p:spPr>
            <a:xfrm>
              <a:off x="5251065" y="3501490"/>
              <a:ext cx="3641259" cy="338359"/>
            </a:xfrm>
            <a:prstGeom prst="rect">
              <a:avLst/>
            </a:prstGeom>
          </p:spPr>
          <p:txBody>
            <a:bodyPr vert="horz" lIns="0" tIns="103866" rIns="0" bIns="103866" anchor="ctr"/>
            <a:lstStyle>
              <a:defPPr marR="0" lvl="0" algn="l" rtl="0">
                <a:lnSpc>
                  <a:spcPct val="100000"/>
                </a:lnSpc>
                <a:spcBef>
                  <a:spcPts val="0"/>
                </a:spcBef>
                <a:spcAft>
                  <a:spcPts val="0"/>
                </a:spcAft>
              </a:defPPr>
              <a:lvl1pPr marL="0" indent="0" algn="r" defTabSz="914400" eaLnBrk="1" fontAlgn="auto" latinLnBrk="0" hangingPunct="1">
                <a:buClr>
                  <a:schemeClr val="tx1"/>
                </a:buClr>
                <a:buSzTx/>
                <a:buFontTx/>
                <a:buNone/>
                <a:tabLst/>
                <a:defRPr b="1" kern="1200">
                  <a:solidFill>
                    <a:srgbClr val="C00000"/>
                  </a:solidFill>
                  <a:latin typeface="Montserrat ExtraBold"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lgn="l">
                <a:buClr>
                  <a:srgbClr val="000000"/>
                </a:buClr>
              </a:pPr>
              <a:r>
                <a:rPr lang="en-US" dirty="0">
                  <a:solidFill>
                    <a:schemeClr val="accent1">
                      <a:lumMod val="75000"/>
                    </a:schemeClr>
                  </a:solidFill>
                  <a:latin typeface="Montserrat" panose="00000500000000000000" pitchFamily="2" charset="0"/>
                  <a:ea typeface="Tahoma" panose="020B0604030504040204" pitchFamily="34" charset="0"/>
                  <a:cs typeface="Tahoma" panose="020B0604030504040204" pitchFamily="34" charset="0"/>
                  <a:sym typeface="Arial"/>
                </a:rPr>
                <a:t>DỮ LIỆU MỞ</a:t>
              </a:r>
              <a:endParaRPr lang="vi-VN" dirty="0">
                <a:solidFill>
                  <a:schemeClr val="accent1">
                    <a:lumMod val="75000"/>
                  </a:schemeClr>
                </a:solidFill>
                <a:latin typeface="Montserrat" panose="00000500000000000000" pitchFamily="2" charset="0"/>
                <a:ea typeface="Tahoma" panose="020B0604030504040204" pitchFamily="34" charset="0"/>
                <a:cs typeface="Tahoma" panose="020B0604030504040204" pitchFamily="34" charset="0"/>
                <a:sym typeface="Arial"/>
              </a:endParaRPr>
            </a:p>
          </p:txBody>
        </p:sp>
        <p:sp>
          <p:nvSpPr>
            <p:cNvPr id="24" name="Text Placeholder 2"/>
            <p:cNvSpPr txBox="1">
              <a:spLocks/>
            </p:cNvSpPr>
            <p:nvPr/>
          </p:nvSpPr>
          <p:spPr>
            <a:xfrm>
              <a:off x="5251062" y="3879643"/>
              <a:ext cx="3883506" cy="703161"/>
            </a:xfrm>
            <a:prstGeom prst="rect">
              <a:avLst/>
            </a:prstGeom>
          </p:spPr>
          <p:txBody>
            <a:bodyPr vert="horz" lIns="0" tIns="0" rIns="0" bIns="0"/>
            <a:lstStyle>
              <a:defPPr marR="0" lvl="0" algn="l" rtl="0">
                <a:lnSpc>
                  <a:spcPct val="100000"/>
                </a:lnSpc>
                <a:spcBef>
                  <a:spcPts val="0"/>
                </a:spcBef>
                <a:spcAft>
                  <a:spcPts val="0"/>
                </a:spcAft>
              </a:defPPr>
              <a:lvl1pPr marL="0" indent="0" algn="r" defTabSz="914400" eaLnBrk="1" fontAlgn="auto" latinLnBrk="0" hangingPunct="1">
                <a:lnSpc>
                  <a:spcPct val="150000"/>
                </a:lnSpc>
                <a:spcAft>
                  <a:spcPts val="900"/>
                </a:spcAft>
                <a:buClr>
                  <a:schemeClr val="tx1"/>
                </a:buClr>
                <a:buSzTx/>
                <a:buFontTx/>
                <a:buNone/>
                <a:tabLst/>
                <a:defRPr sz="950" kern="1200" baseline="0">
                  <a:solidFill>
                    <a:schemeClr val="tx1">
                      <a:lumMod val="50000"/>
                      <a:lumOff val="50000"/>
                    </a:schemeClr>
                  </a:solidFill>
                  <a:latin typeface="Montserrat Medium" pitchFamily="2" charset="77"/>
                  <a:ea typeface="+mn-ea"/>
                  <a:cs typeface="Lato Regular"/>
                </a:defRPr>
              </a:lvl1pPr>
              <a:lvl2pPr marL="27432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defTabSz="914400" eaLnBrk="1" latinLnBrk="0" hangingPunct="1">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defTabSz="914400" eaLnBrk="1" latinLnBrk="0" hangingPunct="1">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indent="-274320" defTabSz="914400" eaLnBrk="1" fontAlgn="auto" latinLnBrk="0" hangingPunct="1">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defTabSz="914400" eaLnBrk="1" latinLnBrk="0" hangingPunct="1">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defTabSz="914400" eaLnBrk="1" latinLnBrk="0" hangingPunct="1">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defTabSz="914400" eaLnBrk="1" latinLnBrk="0" hangingPunct="1">
                <a:spcAft>
                  <a:spcPts val="900"/>
                </a:spcAft>
                <a:buFont typeface="Arial" pitchFamily="34" charset="0"/>
                <a:buNone/>
                <a:defRPr sz="2000" b="1" kern="1200" baseline="0">
                  <a:solidFill>
                    <a:schemeClr val="tx2"/>
                  </a:solidFill>
                  <a:latin typeface="Georgia" pitchFamily="18" charset="0"/>
                  <a:ea typeface="+mn-ea"/>
                  <a:cs typeface="+mn-cs"/>
                </a:defRPr>
              </a:lvl9pPr>
            </a:lstStyle>
            <a:p>
              <a:pPr algn="l">
                <a:buClr>
                  <a:srgbClr val="000000"/>
                </a:buClr>
              </a:pPr>
              <a:r>
                <a:rPr lang="en-US" sz="1200" dirty="0" err="1">
                  <a:solidFill>
                    <a:schemeClr val="tx2"/>
                  </a:solidFill>
                  <a:latin typeface="Montserrat" panose="00000500000000000000" pitchFamily="2" charset="0"/>
                  <a:sym typeface="Arial"/>
                </a:rPr>
                <a:t>Dữ</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liệu</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mở</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tăng</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tính</a:t>
              </a:r>
              <a:r>
                <a:rPr lang="en-US" sz="1200" dirty="0">
                  <a:solidFill>
                    <a:schemeClr val="tx2"/>
                  </a:solidFill>
                  <a:latin typeface="Montserrat" panose="00000500000000000000" pitchFamily="2" charset="0"/>
                  <a:sym typeface="Arial"/>
                </a:rPr>
                <a:t> </a:t>
              </a:r>
              <a:r>
                <a:rPr lang="en-US" sz="1200" b="1" dirty="0">
                  <a:solidFill>
                    <a:schemeClr val="tx2"/>
                  </a:solidFill>
                  <a:latin typeface="Montserrat" panose="00000500000000000000" pitchFamily="2" charset="0"/>
                  <a:sym typeface="Arial"/>
                </a:rPr>
                <a:t>minh </a:t>
              </a:r>
              <a:r>
                <a:rPr lang="en-US" sz="1200" b="1" dirty="0" err="1">
                  <a:solidFill>
                    <a:schemeClr val="tx2"/>
                  </a:solidFill>
                  <a:latin typeface="Montserrat" panose="00000500000000000000" pitchFamily="2" charset="0"/>
                  <a:sym typeface="Arial"/>
                </a:rPr>
                <a:t>bạch</a:t>
              </a:r>
              <a:r>
                <a:rPr lang="en-US" sz="1200" b="1"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của</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chính</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quyền</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và</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thúc</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đẩy</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hình</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thành</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các</a:t>
              </a:r>
              <a:r>
                <a:rPr lang="en-US" sz="1200" dirty="0">
                  <a:solidFill>
                    <a:schemeClr val="tx2"/>
                  </a:solidFill>
                  <a:latin typeface="Montserrat" panose="00000500000000000000" pitchFamily="2" charset="0"/>
                  <a:sym typeface="Arial"/>
                </a:rPr>
                <a:t> </a:t>
              </a:r>
              <a:r>
                <a:rPr lang="en-US" sz="1200" b="1" dirty="0" err="1">
                  <a:solidFill>
                    <a:schemeClr val="tx2"/>
                  </a:solidFill>
                  <a:latin typeface="Montserrat" panose="00000500000000000000" pitchFamily="2" charset="0"/>
                  <a:sym typeface="Arial"/>
                </a:rPr>
                <a:t>dịch</a:t>
              </a:r>
              <a:r>
                <a:rPr lang="en-US" sz="1200" b="1" dirty="0">
                  <a:solidFill>
                    <a:schemeClr val="tx2"/>
                  </a:solidFill>
                  <a:latin typeface="Montserrat" panose="00000500000000000000" pitchFamily="2" charset="0"/>
                  <a:sym typeface="Arial"/>
                </a:rPr>
                <a:t> </a:t>
              </a:r>
              <a:r>
                <a:rPr lang="en-US" sz="1200" b="1" dirty="0" err="1">
                  <a:solidFill>
                    <a:schemeClr val="tx2"/>
                  </a:solidFill>
                  <a:latin typeface="Montserrat" panose="00000500000000000000" pitchFamily="2" charset="0"/>
                  <a:sym typeface="Arial"/>
                </a:rPr>
                <a:t>vụ</a:t>
              </a:r>
              <a:r>
                <a:rPr lang="en-US" sz="1200" b="1" dirty="0">
                  <a:solidFill>
                    <a:schemeClr val="tx2"/>
                  </a:solidFill>
                  <a:latin typeface="Montserrat" panose="00000500000000000000" pitchFamily="2" charset="0"/>
                  <a:sym typeface="Arial"/>
                </a:rPr>
                <a:t> </a:t>
              </a:r>
              <a:r>
                <a:rPr lang="en-US" sz="1200" b="1" dirty="0" err="1">
                  <a:solidFill>
                    <a:schemeClr val="tx2"/>
                  </a:solidFill>
                  <a:latin typeface="Montserrat" panose="00000500000000000000" pitchFamily="2" charset="0"/>
                  <a:sym typeface="Arial"/>
                </a:rPr>
                <a:t>sáng</a:t>
              </a:r>
              <a:r>
                <a:rPr lang="en-US" sz="1200" b="1" dirty="0">
                  <a:solidFill>
                    <a:schemeClr val="tx2"/>
                  </a:solidFill>
                  <a:latin typeface="Montserrat" panose="00000500000000000000" pitchFamily="2" charset="0"/>
                  <a:sym typeface="Arial"/>
                </a:rPr>
                <a:t> </a:t>
              </a:r>
              <a:r>
                <a:rPr lang="en-US" sz="1200" b="1" dirty="0" err="1">
                  <a:solidFill>
                    <a:schemeClr val="tx2"/>
                  </a:solidFill>
                  <a:latin typeface="Montserrat" panose="00000500000000000000" pitchFamily="2" charset="0"/>
                  <a:sym typeface="Arial"/>
                </a:rPr>
                <a:t>tạo</a:t>
              </a:r>
              <a:r>
                <a:rPr lang="en-US" sz="1200" b="1"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và</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phát</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triển</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nền</a:t>
              </a:r>
              <a:r>
                <a:rPr lang="en-US" sz="1200" dirty="0">
                  <a:solidFill>
                    <a:schemeClr val="tx2"/>
                  </a:solidFill>
                  <a:latin typeface="Montserrat" panose="00000500000000000000" pitchFamily="2" charset="0"/>
                  <a:sym typeface="Arial"/>
                </a:rPr>
                <a:t> </a:t>
              </a:r>
              <a:r>
                <a:rPr lang="en-US" sz="1200" b="1" dirty="0" err="1">
                  <a:solidFill>
                    <a:schemeClr val="tx2"/>
                  </a:solidFill>
                  <a:latin typeface="Montserrat" panose="00000500000000000000" pitchFamily="2" charset="0"/>
                  <a:sym typeface="Arial"/>
                </a:rPr>
                <a:t>kinh</a:t>
              </a:r>
              <a:r>
                <a:rPr lang="en-US" sz="1200" b="1" dirty="0">
                  <a:solidFill>
                    <a:schemeClr val="tx2"/>
                  </a:solidFill>
                  <a:latin typeface="Montserrat" panose="00000500000000000000" pitchFamily="2" charset="0"/>
                  <a:sym typeface="Arial"/>
                </a:rPr>
                <a:t> </a:t>
              </a:r>
              <a:r>
                <a:rPr lang="en-US" sz="1200" b="1" dirty="0" err="1">
                  <a:solidFill>
                    <a:schemeClr val="tx2"/>
                  </a:solidFill>
                  <a:latin typeface="Montserrat" panose="00000500000000000000" pitchFamily="2" charset="0"/>
                  <a:sym typeface="Arial"/>
                </a:rPr>
                <a:t>tế</a:t>
              </a:r>
              <a:r>
                <a:rPr lang="en-US" sz="1200" b="1" dirty="0">
                  <a:solidFill>
                    <a:schemeClr val="tx2"/>
                  </a:solidFill>
                  <a:latin typeface="Montserrat" panose="00000500000000000000" pitchFamily="2" charset="0"/>
                  <a:sym typeface="Arial"/>
                </a:rPr>
                <a:t> tri </a:t>
              </a:r>
              <a:r>
                <a:rPr lang="en-US" sz="1200" b="1" dirty="0" err="1">
                  <a:solidFill>
                    <a:schemeClr val="tx2"/>
                  </a:solidFill>
                  <a:latin typeface="Montserrat" panose="00000500000000000000" pitchFamily="2" charset="0"/>
                  <a:sym typeface="Arial"/>
                </a:rPr>
                <a:t>thức</a:t>
              </a:r>
              <a:endParaRPr lang="en-US" sz="1200" b="1" dirty="0">
                <a:solidFill>
                  <a:schemeClr val="tx2"/>
                </a:solidFill>
                <a:latin typeface="Montserrat" panose="00000500000000000000" pitchFamily="2" charset="0"/>
                <a:ea typeface="Tahoma" panose="020B0604030504040204" pitchFamily="34" charset="0"/>
                <a:cs typeface="Tahoma" panose="020B0604030504040204" pitchFamily="34" charset="0"/>
                <a:sym typeface="Arial"/>
              </a:endParaRPr>
            </a:p>
          </p:txBody>
        </p:sp>
        <p:sp>
          <p:nvSpPr>
            <p:cNvPr id="25" name="Text Placeholder 2"/>
            <p:cNvSpPr txBox="1">
              <a:spLocks/>
            </p:cNvSpPr>
            <p:nvPr/>
          </p:nvSpPr>
          <p:spPr>
            <a:xfrm>
              <a:off x="362679" y="2490003"/>
              <a:ext cx="3221862" cy="893946"/>
            </a:xfrm>
            <a:prstGeom prst="rect">
              <a:avLst/>
            </a:prstGeom>
          </p:spPr>
          <p:txBody>
            <a:bodyPr vert="horz" lIns="0" tIns="0" rIns="0" bIns="0"/>
            <a:lstStyle>
              <a:defPPr marR="0" lvl="0" algn="l" rtl="0">
                <a:lnSpc>
                  <a:spcPct val="100000"/>
                </a:lnSpc>
                <a:spcBef>
                  <a:spcPts val="0"/>
                </a:spcBef>
                <a:spcAft>
                  <a:spcPts val="0"/>
                </a:spcAft>
                <a:defRPr lang="en-US"/>
              </a:defPPr>
              <a:lvl1pPr indent="0" algn="r" defTabSz="914400" fontAlgn="auto">
                <a:lnSpc>
                  <a:spcPct val="150000"/>
                </a:lnSpc>
                <a:spcAft>
                  <a:spcPts val="900"/>
                </a:spcAft>
                <a:buClr>
                  <a:srgbClr val="000000"/>
                </a:buClr>
                <a:buSzTx/>
                <a:buFontTx/>
                <a:buNone/>
                <a:tabLst/>
                <a:defRPr sz="1600" baseline="0">
                  <a:solidFill>
                    <a:schemeClr val="bg1"/>
                  </a:solidFill>
                  <a:latin typeface="UTM Avo" panose="02040603050506020204" pitchFamily="18" charset="0"/>
                  <a:ea typeface="Tahoma" panose="020B0604030504040204" pitchFamily="34" charset="0"/>
                  <a:cs typeface="Tahoma" panose="020B0604030504040204" pitchFamily="34" charset="0"/>
                </a:defRPr>
              </a:lvl1pPr>
              <a:lvl2pPr marL="274320" indent="-274320" defTabSz="914400">
                <a:spcAft>
                  <a:spcPts val="900"/>
                </a:spcAft>
                <a:buClr>
                  <a:schemeClr val="tx1"/>
                </a:buClr>
                <a:buFont typeface="Georgia" pitchFamily="18" charset="0"/>
                <a:buChar char="•"/>
                <a:defRPr sz="2000">
                  <a:latin typeface="Georgia" pitchFamily="18" charset="0"/>
                </a:defRPr>
              </a:lvl2pPr>
              <a:lvl3pPr marL="548640" indent="-274320" defTabSz="914400">
                <a:spcAft>
                  <a:spcPts val="900"/>
                </a:spcAft>
                <a:buClr>
                  <a:schemeClr val="tx1"/>
                </a:buClr>
                <a:buFont typeface="Georgia" pitchFamily="18" charset="0"/>
                <a:buChar char="-"/>
                <a:defRPr sz="2000">
                  <a:latin typeface="Georgia" pitchFamily="18" charset="0"/>
                </a:defRPr>
              </a:lvl3pPr>
              <a:lvl4pPr marL="822960" indent="-274320" defTabSz="914400">
                <a:spcAft>
                  <a:spcPts val="900"/>
                </a:spcAft>
                <a:buClr>
                  <a:schemeClr val="tx1"/>
                </a:buClr>
                <a:buFont typeface="Georgia" pitchFamily="18" charset="0"/>
                <a:buChar char="◦"/>
                <a:defRPr sz="2000">
                  <a:latin typeface="Georgia" pitchFamily="18" charset="0"/>
                </a:defRPr>
              </a:lvl4pPr>
              <a:lvl5pPr marL="1097280" indent="-274320" defTabSz="914400">
                <a:spcAft>
                  <a:spcPts val="900"/>
                </a:spcAft>
                <a:buClr>
                  <a:schemeClr val="tx1"/>
                </a:buClr>
                <a:buFont typeface="Georgia" pitchFamily="18" charset="0"/>
                <a:buChar char="›"/>
                <a:defRPr sz="2000" baseline="0">
                  <a:latin typeface="Georgia" pitchFamily="18" charset="0"/>
                </a:defRPr>
              </a:lvl5pPr>
              <a:lvl6pPr marL="274320" indent="-274320" defTabSz="914400" fontAlgn="auto">
                <a:spcAft>
                  <a:spcPts val="900"/>
                </a:spcAft>
                <a:buClr>
                  <a:schemeClr val="tx1"/>
                </a:buClr>
                <a:buSzPct val="100000"/>
                <a:buFont typeface="+mj-lt"/>
                <a:buAutoNum type="arabicPeriod"/>
                <a:tabLst/>
                <a:defRPr sz="2000" baseline="0">
                  <a:latin typeface="Georgia" pitchFamily="18" charset="0"/>
                </a:defRPr>
              </a:lvl6pPr>
              <a:lvl7pPr marL="548640" indent="-274320" defTabSz="914400">
                <a:spcAft>
                  <a:spcPts val="900"/>
                </a:spcAft>
                <a:buSzPct val="100000"/>
                <a:buFont typeface="+mj-lt"/>
                <a:buAutoNum type="alphaLcPeriod"/>
                <a:defRPr sz="2000" baseline="0">
                  <a:latin typeface="Georgia" pitchFamily="18" charset="0"/>
                </a:defRPr>
              </a:lvl7pPr>
              <a:lvl8pPr marL="822960" indent="-274320" defTabSz="914400">
                <a:spcAft>
                  <a:spcPts val="900"/>
                </a:spcAft>
                <a:buSzPct val="100000"/>
                <a:buFont typeface="+mj-lt"/>
                <a:buAutoNum type="romanLcPeriod"/>
                <a:defRPr sz="2000" baseline="0">
                  <a:latin typeface="Georgia" pitchFamily="18" charset="0"/>
                </a:defRPr>
              </a:lvl8pPr>
              <a:lvl9pPr marL="0" indent="-274320" defTabSz="914400">
                <a:spcAft>
                  <a:spcPts val="900"/>
                </a:spcAft>
                <a:buFont typeface="Arial" pitchFamily="34" charset="0"/>
                <a:buNone/>
                <a:defRPr sz="2000" b="1" baseline="0">
                  <a:solidFill>
                    <a:schemeClr val="tx2"/>
                  </a:solidFill>
                  <a:latin typeface="Georgia" pitchFamily="18" charset="0"/>
                </a:defRPr>
              </a:lvl9pPr>
            </a:lstStyle>
            <a:p>
              <a:pPr algn="just"/>
              <a:r>
                <a:rPr lang="vi-VN" sz="1200" dirty="0">
                  <a:solidFill>
                    <a:schemeClr val="tx2"/>
                  </a:solidFill>
                  <a:latin typeface="Montserrat" panose="00000500000000000000" pitchFamily="2" charset="0"/>
                  <a:sym typeface="Arial"/>
                </a:rPr>
                <a:t>Ưu tiên tập trung phát triển dữ liệu lớn nhằm tạo ra cơ hội mới để </a:t>
              </a:r>
              <a:r>
                <a:rPr lang="vi-VN" sz="1200" b="1" dirty="0">
                  <a:solidFill>
                    <a:srgbClr val="FF0000"/>
                  </a:solidFill>
                  <a:latin typeface="Montserrat" panose="00000500000000000000" pitchFamily="2" charset="0"/>
                  <a:sym typeface="Arial"/>
                </a:rPr>
                <a:t>định hình lại lợi thế cạnh tranh của địa phương</a:t>
              </a:r>
              <a:r>
                <a:rPr lang="vi-VN" sz="1200" dirty="0">
                  <a:solidFill>
                    <a:srgbClr val="FF0000"/>
                  </a:solidFill>
                  <a:latin typeface="Montserrat" panose="00000500000000000000" pitchFamily="2" charset="0"/>
                  <a:sym typeface="Arial"/>
                </a:rPr>
                <a:t>,</a:t>
              </a:r>
              <a:r>
                <a:rPr lang="vi-VN" sz="1200" dirty="0">
                  <a:solidFill>
                    <a:schemeClr val="tx2"/>
                  </a:solidFill>
                  <a:latin typeface="Montserrat" panose="00000500000000000000" pitchFamily="2" charset="0"/>
                  <a:sym typeface="Arial"/>
                </a:rPr>
                <a:t> xây dựng và củng cố công cụ để </a:t>
              </a:r>
              <a:r>
                <a:rPr lang="en-US" sz="1200" dirty="0" err="1">
                  <a:solidFill>
                    <a:schemeClr val="tx2"/>
                  </a:solidFill>
                  <a:latin typeface="Montserrat" panose="00000500000000000000" pitchFamily="2" charset="0"/>
                  <a:sym typeface="Arial"/>
                </a:rPr>
                <a:t>địa</a:t>
              </a:r>
              <a:r>
                <a:rPr lang="en-US" sz="1200" dirty="0">
                  <a:solidFill>
                    <a:schemeClr val="tx2"/>
                  </a:solidFill>
                  <a:latin typeface="Montserrat" panose="00000500000000000000" pitchFamily="2" charset="0"/>
                  <a:sym typeface="Arial"/>
                </a:rPr>
                <a:t> </a:t>
              </a:r>
              <a:r>
                <a:rPr lang="en-US" sz="1200" dirty="0" err="1">
                  <a:solidFill>
                    <a:schemeClr val="tx2"/>
                  </a:solidFill>
                  <a:latin typeface="Montserrat" panose="00000500000000000000" pitchFamily="2" charset="0"/>
                  <a:sym typeface="Arial"/>
                </a:rPr>
                <a:t>phương</a:t>
              </a:r>
              <a:r>
                <a:rPr lang="en-US" sz="1200" dirty="0">
                  <a:solidFill>
                    <a:schemeClr val="tx2"/>
                  </a:solidFill>
                  <a:latin typeface="Montserrat" panose="00000500000000000000" pitchFamily="2" charset="0"/>
                  <a:sym typeface="Arial"/>
                </a:rPr>
                <a:t> </a:t>
              </a:r>
              <a:r>
                <a:rPr lang="vi-VN" sz="1200" dirty="0">
                  <a:solidFill>
                    <a:schemeClr val="tx2"/>
                  </a:solidFill>
                  <a:latin typeface="Montserrat" panose="00000500000000000000" pitchFamily="2" charset="0"/>
                  <a:sym typeface="Arial"/>
                </a:rPr>
                <a:t>phát triển kinh tế - xã hội</a:t>
              </a:r>
            </a:p>
          </p:txBody>
        </p:sp>
      </p:grpSp>
    </p:spTree>
    <p:extLst>
      <p:ext uri="{BB962C8B-B14F-4D97-AF65-F5344CB8AC3E}">
        <p14:creationId xmlns:p14="http://schemas.microsoft.com/office/powerpoint/2010/main" val="23558638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6AE70A0A-F835-3582-C540-3855E63B7A75}"/>
              </a:ext>
            </a:extLst>
          </p:cNvPr>
          <p:cNvSpPr txBox="1">
            <a:spLocks/>
          </p:cNvSpPr>
          <p:nvPr/>
        </p:nvSpPr>
        <p:spPr>
          <a:xfrm>
            <a:off x="971543" y="397572"/>
            <a:ext cx="8192116"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itchFamily="34" charset="0"/>
              </a:rPr>
              <a:t>1.2.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Sự</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cần</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thiết</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phải</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chỉ</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đạo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điều</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hành</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bằng</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dữ</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Times New Roman" panose="02020603050405020304" pitchFamily="18" charset="0"/>
              </a:rPr>
              <a:t>liệu</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Times New Roman" panose="02020603050405020304" pitchFamily="18" charset="0"/>
              </a:rPr>
              <a:t> </a:t>
            </a:r>
            <a:endParaRPr kumimoji="0" lang="en-US" sz="2000" b="0"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anose="020B0502040204020203" pitchFamily="34" charset="0"/>
            </a:endParaRPr>
          </a:p>
        </p:txBody>
      </p:sp>
      <p:grpSp>
        <p:nvGrpSpPr>
          <p:cNvPr id="2" name="Group 1">
            <a:extLst>
              <a:ext uri="{FF2B5EF4-FFF2-40B4-BE49-F238E27FC236}">
                <a16:creationId xmlns:a16="http://schemas.microsoft.com/office/drawing/2014/main" id="{0AD50BAB-1E18-A433-5C5E-27E07B3B651B}"/>
              </a:ext>
            </a:extLst>
          </p:cNvPr>
          <p:cNvGrpSpPr/>
          <p:nvPr/>
        </p:nvGrpSpPr>
        <p:grpSpPr>
          <a:xfrm>
            <a:off x="464108" y="1282384"/>
            <a:ext cx="11140628" cy="4913590"/>
            <a:chOff x="312098" y="1470919"/>
            <a:chExt cx="17782957" cy="8408710"/>
          </a:xfrm>
        </p:grpSpPr>
        <p:sp>
          <p:nvSpPr>
            <p:cNvPr id="3" name="Freeform: Shape 22">
              <a:extLst>
                <a:ext uri="{FF2B5EF4-FFF2-40B4-BE49-F238E27FC236}">
                  <a16:creationId xmlns:a16="http://schemas.microsoft.com/office/drawing/2014/main" id="{0D764B4D-B463-5223-00E9-3EA75110261C}"/>
                </a:ext>
              </a:extLst>
            </p:cNvPr>
            <p:cNvSpPr/>
            <p:nvPr/>
          </p:nvSpPr>
          <p:spPr>
            <a:xfrm flipH="1">
              <a:off x="15961509" y="1470920"/>
              <a:ext cx="2097891" cy="3995986"/>
            </a:xfrm>
            <a:custGeom>
              <a:avLst/>
              <a:gdLst>
                <a:gd name="connsiteX0" fmla="*/ 284333 w 1277900"/>
                <a:gd name="connsiteY0" fmla="*/ 0 h 2438402"/>
                <a:gd name="connsiteX1" fmla="*/ 1277900 w 1277900"/>
                <a:gd name="connsiteY1" fmla="*/ 0 h 2438402"/>
                <a:gd name="connsiteX2" fmla="*/ 1277900 w 1277900"/>
                <a:gd name="connsiteY2" fmla="*/ 2438402 h 2438402"/>
                <a:gd name="connsiteX3" fmla="*/ 284333 w 1277900"/>
                <a:gd name="connsiteY3" fmla="*/ 2438402 h 2438402"/>
                <a:gd name="connsiteX4" fmla="*/ 0 w 1277900"/>
                <a:gd name="connsiteY4" fmla="*/ 2153602 h 2438402"/>
                <a:gd name="connsiteX5" fmla="*/ 0 w 1277900"/>
                <a:gd name="connsiteY5" fmla="*/ 288000 h 2438402"/>
                <a:gd name="connsiteX6" fmla="*/ 284333 w 1277900"/>
                <a:gd name="connsiteY6" fmla="*/ 0 h 24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00" h="2438402">
                  <a:moveTo>
                    <a:pt x="284333" y="0"/>
                  </a:moveTo>
                  <a:cubicBezTo>
                    <a:pt x="284333" y="0"/>
                    <a:pt x="284333" y="0"/>
                    <a:pt x="1277900" y="0"/>
                  </a:cubicBezTo>
                  <a:cubicBezTo>
                    <a:pt x="1277900" y="0"/>
                    <a:pt x="1277900" y="0"/>
                    <a:pt x="1277900" y="2438402"/>
                  </a:cubicBezTo>
                  <a:cubicBezTo>
                    <a:pt x="1277900" y="2438402"/>
                    <a:pt x="1277900" y="2438402"/>
                    <a:pt x="284333" y="2438402"/>
                  </a:cubicBezTo>
                  <a:cubicBezTo>
                    <a:pt x="127790" y="2438402"/>
                    <a:pt x="0" y="2310402"/>
                    <a:pt x="0" y="2153602"/>
                  </a:cubicBezTo>
                  <a:cubicBezTo>
                    <a:pt x="0" y="2153602"/>
                    <a:pt x="0" y="2153602"/>
                    <a:pt x="0" y="288000"/>
                  </a:cubicBezTo>
                  <a:cubicBezTo>
                    <a:pt x="0" y="128000"/>
                    <a:pt x="127790" y="0"/>
                    <a:pt x="284333" y="0"/>
                  </a:cubicBezTo>
                  <a:close/>
                </a:path>
              </a:pathLst>
            </a:custGeom>
            <a:gradFill flip="none" rotWithShape="1">
              <a:gsLst>
                <a:gs pos="0">
                  <a:srgbClr val="8064A2">
                    <a:lumMod val="50000"/>
                    <a:shade val="30000"/>
                    <a:satMod val="115000"/>
                  </a:srgbClr>
                </a:gs>
                <a:gs pos="50000">
                  <a:srgbClr val="8064A2">
                    <a:lumMod val="50000"/>
                    <a:shade val="67500"/>
                    <a:satMod val="115000"/>
                  </a:srgbClr>
                </a:gs>
                <a:gs pos="100000">
                  <a:srgbClr val="8064A2">
                    <a:lumMod val="50000"/>
                    <a:shade val="100000"/>
                    <a:satMod val="115000"/>
                  </a:srgb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137160" tIns="411480" rIns="137160" bIns="68580" numCol="1" anchor="t" anchorCtr="0" compatLnSpc="1">
              <a:prstTxWarp prst="textNoShape">
                <a:avLst/>
              </a:prstTxWarp>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1" i="0" u="none" strike="noStrike" kern="0" cap="all"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4" name="Freeform: Shape 24">
              <a:extLst>
                <a:ext uri="{FF2B5EF4-FFF2-40B4-BE49-F238E27FC236}">
                  <a16:creationId xmlns:a16="http://schemas.microsoft.com/office/drawing/2014/main" id="{83BFBC15-BEE0-DA71-9333-F291DE9BD04F}"/>
                </a:ext>
              </a:extLst>
            </p:cNvPr>
            <p:cNvSpPr/>
            <p:nvPr/>
          </p:nvSpPr>
          <p:spPr>
            <a:xfrm flipH="1">
              <a:off x="15961508" y="5674475"/>
              <a:ext cx="2097891" cy="4205154"/>
            </a:xfrm>
            <a:custGeom>
              <a:avLst/>
              <a:gdLst>
                <a:gd name="connsiteX0" fmla="*/ 284333 w 1277900"/>
                <a:gd name="connsiteY0" fmla="*/ 0 h 2438402"/>
                <a:gd name="connsiteX1" fmla="*/ 1277900 w 1277900"/>
                <a:gd name="connsiteY1" fmla="*/ 0 h 2438402"/>
                <a:gd name="connsiteX2" fmla="*/ 1277900 w 1277900"/>
                <a:gd name="connsiteY2" fmla="*/ 2438402 h 2438402"/>
                <a:gd name="connsiteX3" fmla="*/ 284333 w 1277900"/>
                <a:gd name="connsiteY3" fmla="*/ 2438402 h 2438402"/>
                <a:gd name="connsiteX4" fmla="*/ 0 w 1277900"/>
                <a:gd name="connsiteY4" fmla="*/ 2153602 h 2438402"/>
                <a:gd name="connsiteX5" fmla="*/ 0 w 1277900"/>
                <a:gd name="connsiteY5" fmla="*/ 288000 h 2438402"/>
                <a:gd name="connsiteX6" fmla="*/ 284333 w 1277900"/>
                <a:gd name="connsiteY6" fmla="*/ 0 h 24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00" h="2438402">
                  <a:moveTo>
                    <a:pt x="284333" y="0"/>
                  </a:moveTo>
                  <a:cubicBezTo>
                    <a:pt x="284333" y="0"/>
                    <a:pt x="284333" y="0"/>
                    <a:pt x="1277900" y="0"/>
                  </a:cubicBezTo>
                  <a:cubicBezTo>
                    <a:pt x="1277900" y="0"/>
                    <a:pt x="1277900" y="0"/>
                    <a:pt x="1277900" y="2438402"/>
                  </a:cubicBezTo>
                  <a:cubicBezTo>
                    <a:pt x="1277900" y="2438402"/>
                    <a:pt x="1277900" y="2438402"/>
                    <a:pt x="284333" y="2438402"/>
                  </a:cubicBezTo>
                  <a:cubicBezTo>
                    <a:pt x="127790" y="2438402"/>
                    <a:pt x="0" y="2310402"/>
                    <a:pt x="0" y="2153602"/>
                  </a:cubicBezTo>
                  <a:cubicBezTo>
                    <a:pt x="0" y="2153602"/>
                    <a:pt x="0" y="2153602"/>
                    <a:pt x="0" y="288000"/>
                  </a:cubicBezTo>
                  <a:cubicBezTo>
                    <a:pt x="0" y="128000"/>
                    <a:pt x="127790" y="0"/>
                    <a:pt x="284333" y="0"/>
                  </a:cubicBezTo>
                  <a:close/>
                </a:path>
              </a:pathLst>
            </a:custGeom>
            <a:gradFill flip="none" rotWithShape="1">
              <a:gsLst>
                <a:gs pos="0">
                  <a:srgbClr val="0D54F3">
                    <a:lumMod val="50000"/>
                    <a:shade val="30000"/>
                    <a:satMod val="115000"/>
                  </a:srgbClr>
                </a:gs>
                <a:gs pos="50000">
                  <a:srgbClr val="0D54F3">
                    <a:lumMod val="50000"/>
                    <a:shade val="67500"/>
                    <a:satMod val="115000"/>
                  </a:srgbClr>
                </a:gs>
                <a:gs pos="100000">
                  <a:srgbClr val="0D54F3">
                    <a:lumMod val="50000"/>
                    <a:shade val="100000"/>
                    <a:satMod val="115000"/>
                  </a:srgb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137160" tIns="411480" rIns="137160" bIns="68580" numCol="1" anchor="t" anchorCtr="0" compatLnSpc="1">
              <a:prstTxWarp prst="textNoShape">
                <a:avLst/>
              </a:prstTxWarp>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1" i="0" u="none" strike="noStrike" kern="0" cap="all"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5" name="Freeform: Shape 25">
              <a:extLst>
                <a:ext uri="{FF2B5EF4-FFF2-40B4-BE49-F238E27FC236}">
                  <a16:creationId xmlns:a16="http://schemas.microsoft.com/office/drawing/2014/main" id="{E828927F-41EE-6855-5001-C2FB170EAFD8}"/>
                </a:ext>
              </a:extLst>
            </p:cNvPr>
            <p:cNvSpPr/>
            <p:nvPr/>
          </p:nvSpPr>
          <p:spPr>
            <a:xfrm>
              <a:off x="312098" y="1470920"/>
              <a:ext cx="2094187" cy="3995986"/>
            </a:xfrm>
            <a:custGeom>
              <a:avLst/>
              <a:gdLst>
                <a:gd name="connsiteX0" fmla="*/ 284333 w 1277900"/>
                <a:gd name="connsiteY0" fmla="*/ 0 h 2438402"/>
                <a:gd name="connsiteX1" fmla="*/ 1277900 w 1277900"/>
                <a:gd name="connsiteY1" fmla="*/ 0 h 2438402"/>
                <a:gd name="connsiteX2" fmla="*/ 1277900 w 1277900"/>
                <a:gd name="connsiteY2" fmla="*/ 2438402 h 2438402"/>
                <a:gd name="connsiteX3" fmla="*/ 284333 w 1277900"/>
                <a:gd name="connsiteY3" fmla="*/ 2438402 h 2438402"/>
                <a:gd name="connsiteX4" fmla="*/ 0 w 1277900"/>
                <a:gd name="connsiteY4" fmla="*/ 2153602 h 2438402"/>
                <a:gd name="connsiteX5" fmla="*/ 0 w 1277900"/>
                <a:gd name="connsiteY5" fmla="*/ 288000 h 2438402"/>
                <a:gd name="connsiteX6" fmla="*/ 284333 w 1277900"/>
                <a:gd name="connsiteY6" fmla="*/ 0 h 24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00" h="2438402">
                  <a:moveTo>
                    <a:pt x="284333" y="0"/>
                  </a:moveTo>
                  <a:cubicBezTo>
                    <a:pt x="284333" y="0"/>
                    <a:pt x="284333" y="0"/>
                    <a:pt x="1277900" y="0"/>
                  </a:cubicBezTo>
                  <a:cubicBezTo>
                    <a:pt x="1277900" y="0"/>
                    <a:pt x="1277900" y="0"/>
                    <a:pt x="1277900" y="2438402"/>
                  </a:cubicBezTo>
                  <a:cubicBezTo>
                    <a:pt x="1277900" y="2438402"/>
                    <a:pt x="1277900" y="2438402"/>
                    <a:pt x="284333" y="2438402"/>
                  </a:cubicBezTo>
                  <a:cubicBezTo>
                    <a:pt x="127790" y="2438402"/>
                    <a:pt x="0" y="2310402"/>
                    <a:pt x="0" y="2153602"/>
                  </a:cubicBezTo>
                  <a:cubicBezTo>
                    <a:pt x="0" y="2153602"/>
                    <a:pt x="0" y="2153602"/>
                    <a:pt x="0" y="288000"/>
                  </a:cubicBezTo>
                  <a:cubicBezTo>
                    <a:pt x="0" y="128000"/>
                    <a:pt x="127790" y="0"/>
                    <a:pt x="284333" y="0"/>
                  </a:cubicBezTo>
                  <a:close/>
                </a:path>
              </a:pathLst>
            </a:custGeom>
            <a:gradFill flip="none" rotWithShape="1">
              <a:gsLst>
                <a:gs pos="0">
                  <a:srgbClr val="4BACC6">
                    <a:lumMod val="50000"/>
                    <a:shade val="30000"/>
                    <a:satMod val="115000"/>
                  </a:srgbClr>
                </a:gs>
                <a:gs pos="50000">
                  <a:srgbClr val="4BACC6">
                    <a:lumMod val="50000"/>
                    <a:shade val="67500"/>
                    <a:satMod val="115000"/>
                  </a:srgbClr>
                </a:gs>
                <a:gs pos="100000">
                  <a:srgbClr val="4BACC6">
                    <a:lumMod val="50000"/>
                    <a:shade val="100000"/>
                    <a:satMod val="115000"/>
                  </a:srgb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137160" tIns="411480" rIns="137160" bIns="68580" numCol="1" anchor="t" anchorCtr="0" compatLnSpc="1">
              <a:prstTxWarp prst="textNoShape">
                <a:avLst/>
              </a:prstTxWarp>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1" i="0" u="none" strike="noStrike" kern="0" cap="all"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6" name="Freeform: Shape 26">
              <a:extLst>
                <a:ext uri="{FF2B5EF4-FFF2-40B4-BE49-F238E27FC236}">
                  <a16:creationId xmlns:a16="http://schemas.microsoft.com/office/drawing/2014/main" id="{6D245D42-BCB8-B441-9E9B-A746615CC122}"/>
                </a:ext>
              </a:extLst>
            </p:cNvPr>
            <p:cNvSpPr/>
            <p:nvPr/>
          </p:nvSpPr>
          <p:spPr>
            <a:xfrm>
              <a:off x="312098" y="5674475"/>
              <a:ext cx="2094187" cy="4205154"/>
            </a:xfrm>
            <a:custGeom>
              <a:avLst/>
              <a:gdLst>
                <a:gd name="connsiteX0" fmla="*/ 284333 w 1277900"/>
                <a:gd name="connsiteY0" fmla="*/ 0 h 2438402"/>
                <a:gd name="connsiteX1" fmla="*/ 1277900 w 1277900"/>
                <a:gd name="connsiteY1" fmla="*/ 0 h 2438402"/>
                <a:gd name="connsiteX2" fmla="*/ 1277900 w 1277900"/>
                <a:gd name="connsiteY2" fmla="*/ 2438402 h 2438402"/>
                <a:gd name="connsiteX3" fmla="*/ 284333 w 1277900"/>
                <a:gd name="connsiteY3" fmla="*/ 2438402 h 2438402"/>
                <a:gd name="connsiteX4" fmla="*/ 0 w 1277900"/>
                <a:gd name="connsiteY4" fmla="*/ 2153602 h 2438402"/>
                <a:gd name="connsiteX5" fmla="*/ 0 w 1277900"/>
                <a:gd name="connsiteY5" fmla="*/ 288000 h 2438402"/>
                <a:gd name="connsiteX6" fmla="*/ 284333 w 1277900"/>
                <a:gd name="connsiteY6" fmla="*/ 0 h 24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00" h="2438402">
                  <a:moveTo>
                    <a:pt x="284333" y="0"/>
                  </a:moveTo>
                  <a:cubicBezTo>
                    <a:pt x="284333" y="0"/>
                    <a:pt x="284333" y="0"/>
                    <a:pt x="1277900" y="0"/>
                  </a:cubicBezTo>
                  <a:cubicBezTo>
                    <a:pt x="1277900" y="0"/>
                    <a:pt x="1277900" y="0"/>
                    <a:pt x="1277900" y="2438402"/>
                  </a:cubicBezTo>
                  <a:cubicBezTo>
                    <a:pt x="1277900" y="2438402"/>
                    <a:pt x="1277900" y="2438402"/>
                    <a:pt x="284333" y="2438402"/>
                  </a:cubicBezTo>
                  <a:cubicBezTo>
                    <a:pt x="127790" y="2438402"/>
                    <a:pt x="0" y="2310402"/>
                    <a:pt x="0" y="2153602"/>
                  </a:cubicBezTo>
                  <a:cubicBezTo>
                    <a:pt x="0" y="2153602"/>
                    <a:pt x="0" y="2153602"/>
                    <a:pt x="0" y="288000"/>
                  </a:cubicBezTo>
                  <a:cubicBezTo>
                    <a:pt x="0" y="128000"/>
                    <a:pt x="127790" y="0"/>
                    <a:pt x="284333" y="0"/>
                  </a:cubicBezTo>
                  <a:close/>
                </a:path>
              </a:pathLst>
            </a:custGeom>
            <a:solidFill>
              <a:srgbClr val="00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137160" tIns="411480" rIns="137160" bIns="68580" numCol="1" anchor="t" anchorCtr="0" compatLnSpc="1">
              <a:prstTxWarp prst="textNoShape">
                <a:avLst/>
              </a:prstTxWarp>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00" b="1" i="0" u="none" strike="noStrike" kern="0" cap="all"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7" name="Rectangle 6">
              <a:extLst>
                <a:ext uri="{FF2B5EF4-FFF2-40B4-BE49-F238E27FC236}">
                  <a16:creationId xmlns:a16="http://schemas.microsoft.com/office/drawing/2014/main" id="{6B493EF9-B672-C004-9B9D-2E6A1FFD4CFE}"/>
                </a:ext>
              </a:extLst>
            </p:cNvPr>
            <p:cNvSpPr>
              <a:spLocks noChangeArrowheads="1"/>
            </p:cNvSpPr>
            <p:nvPr/>
          </p:nvSpPr>
          <p:spPr bwMode="auto">
            <a:xfrm rot="16200000">
              <a:off x="383968" y="7648143"/>
              <a:ext cx="3995986" cy="48651"/>
            </a:xfrm>
            <a:prstGeom prst="rect">
              <a:avLst/>
            </a:prstGeom>
            <a:solidFill>
              <a:srgbClr val="0D54F3">
                <a:lumMod val="75000"/>
              </a:srgbClr>
            </a:solidFill>
            <a:ln>
              <a:noFill/>
            </a:ln>
            <a:effectLst>
              <a:outerShdw blurRad="50800" dist="38100" dir="2700000" algn="tl" rotWithShape="0">
                <a:prstClr val="black"/>
              </a:outerShdw>
            </a:effectLst>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8" name="Rectangle 7">
              <a:extLst>
                <a:ext uri="{FF2B5EF4-FFF2-40B4-BE49-F238E27FC236}">
                  <a16:creationId xmlns:a16="http://schemas.microsoft.com/office/drawing/2014/main" id="{D581805E-D2CA-E66F-444E-24461E019802}"/>
                </a:ext>
              </a:extLst>
            </p:cNvPr>
            <p:cNvSpPr>
              <a:spLocks noChangeArrowheads="1"/>
            </p:cNvSpPr>
            <p:nvPr/>
          </p:nvSpPr>
          <p:spPr bwMode="auto">
            <a:xfrm rot="16200000">
              <a:off x="281652" y="7753391"/>
              <a:ext cx="4203551" cy="45719"/>
            </a:xfrm>
            <a:prstGeom prst="rect">
              <a:avLst/>
            </a:prstGeom>
            <a:solidFill>
              <a:srgbClr val="92D050"/>
            </a:solidFill>
            <a:ln>
              <a:noFill/>
            </a:ln>
            <a:effectLst>
              <a:outerShdw blurRad="50800" dist="38100" dir="2700000" algn="tl" rotWithShape="0">
                <a:prstClr val="black"/>
              </a:outerShdw>
            </a:effectLst>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grpSp>
          <p:nvGrpSpPr>
            <p:cNvPr id="9" name="Group 8">
              <a:extLst>
                <a:ext uri="{FF2B5EF4-FFF2-40B4-BE49-F238E27FC236}">
                  <a16:creationId xmlns:a16="http://schemas.microsoft.com/office/drawing/2014/main" id="{0686CEA2-C36F-954A-C72F-6D5811B37FA4}"/>
                </a:ext>
              </a:extLst>
            </p:cNvPr>
            <p:cNvGrpSpPr/>
            <p:nvPr/>
          </p:nvGrpSpPr>
          <p:grpSpPr>
            <a:xfrm>
              <a:off x="6726225" y="5636451"/>
              <a:ext cx="1198574" cy="3009706"/>
              <a:chOff x="4107795" y="3730625"/>
              <a:chExt cx="731385" cy="1836561"/>
            </a:xfrm>
            <a:effectLst>
              <a:outerShdw blurRad="50800" dist="38100" dir="2700000" algn="tl" rotWithShape="0">
                <a:prstClr val="black"/>
              </a:outerShdw>
            </a:effectLst>
            <a:scene3d>
              <a:camera prst="orthographicFront">
                <a:rot lat="0" lon="0" rev="0"/>
              </a:camera>
              <a:lightRig rig="glow" dir="t">
                <a:rot lat="0" lon="0" rev="4800000"/>
              </a:lightRig>
            </a:scene3d>
          </p:grpSpPr>
          <p:sp>
            <p:nvSpPr>
              <p:cNvPr id="60" name="Freeform 9">
                <a:extLst>
                  <a:ext uri="{FF2B5EF4-FFF2-40B4-BE49-F238E27FC236}">
                    <a16:creationId xmlns:a16="http://schemas.microsoft.com/office/drawing/2014/main" id="{E7D07E14-0983-5C57-742D-93C45E937AA1}"/>
                  </a:ext>
                </a:extLst>
              </p:cNvPr>
              <p:cNvSpPr>
                <a:spLocks/>
              </p:cNvSpPr>
              <p:nvPr/>
            </p:nvSpPr>
            <p:spPr bwMode="auto">
              <a:xfrm rot="16200000">
                <a:off x="3376409" y="4462011"/>
                <a:ext cx="1836561" cy="373789"/>
              </a:xfrm>
              <a:custGeom>
                <a:avLst/>
                <a:gdLst>
                  <a:gd name="T0" fmla="*/ 1361 w 1361"/>
                  <a:gd name="T1" fmla="*/ 0 h 277"/>
                  <a:gd name="T2" fmla="*/ 0 w 1361"/>
                  <a:gd name="T3" fmla="*/ 277 h 277"/>
                  <a:gd name="T4" fmla="*/ 0 w 1361"/>
                  <a:gd name="T5" fmla="*/ 0 h 277"/>
                  <a:gd name="T6" fmla="*/ 1361 w 1361"/>
                  <a:gd name="T7" fmla="*/ 0 h 277"/>
                </a:gdLst>
                <a:ahLst/>
                <a:cxnLst>
                  <a:cxn ang="0">
                    <a:pos x="T0" y="T1"/>
                  </a:cxn>
                  <a:cxn ang="0">
                    <a:pos x="T2" y="T3"/>
                  </a:cxn>
                  <a:cxn ang="0">
                    <a:pos x="T4" y="T5"/>
                  </a:cxn>
                  <a:cxn ang="0">
                    <a:pos x="T6" y="T7"/>
                  </a:cxn>
                </a:cxnLst>
                <a:rect l="0" t="0" r="r" b="b"/>
                <a:pathLst>
                  <a:path w="1361" h="277">
                    <a:moveTo>
                      <a:pt x="1361" y="0"/>
                    </a:moveTo>
                    <a:lnTo>
                      <a:pt x="0" y="277"/>
                    </a:lnTo>
                    <a:lnTo>
                      <a:pt x="0" y="0"/>
                    </a:lnTo>
                    <a:lnTo>
                      <a:pt x="1361" y="0"/>
                    </a:lnTo>
                    <a:close/>
                  </a:path>
                </a:pathLst>
              </a:custGeom>
              <a:solidFill>
                <a:srgbClr val="003300"/>
              </a:solidFill>
              <a:ln>
                <a:noFill/>
              </a:ln>
              <a:effectLst>
                <a:outerShdw blurRad="190500" dist="228600" dir="2700000" algn="ctr">
                  <a:srgbClr val="000000">
                    <a:alpha val="30000"/>
                  </a:srgbClr>
                </a:outerShdw>
              </a:effectLst>
              <a:sp3d prstMaterial="matte">
                <a:bevelT w="127000" h="63500"/>
              </a:sp3d>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61" name="Freeform 10">
                <a:extLst>
                  <a:ext uri="{FF2B5EF4-FFF2-40B4-BE49-F238E27FC236}">
                    <a16:creationId xmlns:a16="http://schemas.microsoft.com/office/drawing/2014/main" id="{CC4FF457-8035-6A26-7F46-1FA72E050294}"/>
                  </a:ext>
                </a:extLst>
              </p:cNvPr>
              <p:cNvSpPr>
                <a:spLocks/>
              </p:cNvSpPr>
              <p:nvPr/>
            </p:nvSpPr>
            <p:spPr bwMode="auto">
              <a:xfrm rot="16200000">
                <a:off x="3875020" y="4603025"/>
                <a:ext cx="1304889" cy="623431"/>
              </a:xfrm>
              <a:custGeom>
                <a:avLst/>
                <a:gdLst>
                  <a:gd name="T0" fmla="*/ 0 w 967"/>
                  <a:gd name="T1" fmla="*/ 197 h 462"/>
                  <a:gd name="T2" fmla="*/ 967 w 967"/>
                  <a:gd name="T3" fmla="*/ 462 h 462"/>
                  <a:gd name="T4" fmla="*/ 967 w 967"/>
                  <a:gd name="T5" fmla="*/ 0 h 462"/>
                  <a:gd name="T6" fmla="*/ 0 w 967"/>
                  <a:gd name="T7" fmla="*/ 197 h 462"/>
                </a:gdLst>
                <a:ahLst/>
                <a:cxnLst>
                  <a:cxn ang="0">
                    <a:pos x="T0" y="T1"/>
                  </a:cxn>
                  <a:cxn ang="0">
                    <a:pos x="T2" y="T3"/>
                  </a:cxn>
                  <a:cxn ang="0">
                    <a:pos x="T4" y="T5"/>
                  </a:cxn>
                  <a:cxn ang="0">
                    <a:pos x="T6" y="T7"/>
                  </a:cxn>
                </a:cxnLst>
                <a:rect l="0" t="0" r="r" b="b"/>
                <a:pathLst>
                  <a:path w="967" h="462">
                    <a:moveTo>
                      <a:pt x="0" y="197"/>
                    </a:moveTo>
                    <a:lnTo>
                      <a:pt x="967" y="462"/>
                    </a:lnTo>
                    <a:lnTo>
                      <a:pt x="967" y="0"/>
                    </a:lnTo>
                    <a:lnTo>
                      <a:pt x="0" y="197"/>
                    </a:lnTo>
                    <a:close/>
                  </a:path>
                </a:pathLst>
              </a:custGeom>
              <a:solidFill>
                <a:srgbClr val="006600"/>
              </a:solidFill>
              <a:ln>
                <a:noFill/>
              </a:ln>
              <a:effectLst>
                <a:outerShdw blurRad="190500" dist="228600" dir="2700000" algn="ctr">
                  <a:srgbClr val="000000">
                    <a:alpha val="30000"/>
                  </a:srgbClr>
                </a:outerShdw>
              </a:effectLst>
              <a:sp3d prstMaterial="matte">
                <a:bevelT w="127000" h="63500"/>
              </a:sp3d>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0" name="Rectangle 6">
              <a:extLst>
                <a:ext uri="{FF2B5EF4-FFF2-40B4-BE49-F238E27FC236}">
                  <a16:creationId xmlns:a16="http://schemas.microsoft.com/office/drawing/2014/main" id="{2B395FBD-07B5-5DB6-98E3-5A5F26B6804C}"/>
                </a:ext>
              </a:extLst>
            </p:cNvPr>
            <p:cNvSpPr>
              <a:spLocks noChangeArrowheads="1"/>
            </p:cNvSpPr>
            <p:nvPr/>
          </p:nvSpPr>
          <p:spPr bwMode="auto">
            <a:xfrm rot="5400000">
              <a:off x="13994398" y="3444590"/>
              <a:ext cx="3995986" cy="48651"/>
            </a:xfrm>
            <a:prstGeom prst="rect">
              <a:avLst/>
            </a:prstGeom>
            <a:solidFill>
              <a:srgbClr val="F79646">
                <a:lumMod val="75000"/>
              </a:srgbClr>
            </a:solidFill>
            <a:ln>
              <a:noFill/>
            </a:ln>
            <a:effectLst>
              <a:outerShdw blurRad="50800" dist="38100" dir="2700000" algn="tl" rotWithShape="0">
                <a:prstClr val="black"/>
              </a:outerShdw>
            </a:effectLst>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 name="Rectangle 7">
              <a:extLst>
                <a:ext uri="{FF2B5EF4-FFF2-40B4-BE49-F238E27FC236}">
                  <a16:creationId xmlns:a16="http://schemas.microsoft.com/office/drawing/2014/main" id="{8523904C-B196-4162-9D2C-B2C75F04408F}"/>
                </a:ext>
              </a:extLst>
            </p:cNvPr>
            <p:cNvSpPr>
              <a:spLocks noChangeArrowheads="1"/>
            </p:cNvSpPr>
            <p:nvPr/>
          </p:nvSpPr>
          <p:spPr bwMode="auto">
            <a:xfrm rot="5400000">
              <a:off x="13994398" y="3444590"/>
              <a:ext cx="3995986" cy="48651"/>
            </a:xfrm>
            <a:prstGeom prst="rect">
              <a:avLst/>
            </a:prstGeom>
            <a:solidFill>
              <a:srgbClr val="8064A2"/>
            </a:solidFill>
            <a:ln>
              <a:noFill/>
            </a:ln>
            <a:effectLst>
              <a:outerShdw blurRad="50800" dist="38100" dir="2700000" algn="tl" rotWithShape="0">
                <a:prstClr val="black"/>
              </a:outerShdw>
            </a:effectLst>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grpSp>
          <p:nvGrpSpPr>
            <p:cNvPr id="12" name="Group 11">
              <a:extLst>
                <a:ext uri="{FF2B5EF4-FFF2-40B4-BE49-F238E27FC236}">
                  <a16:creationId xmlns:a16="http://schemas.microsoft.com/office/drawing/2014/main" id="{71987529-82E2-F413-C7B1-81903001B135}"/>
                </a:ext>
              </a:extLst>
            </p:cNvPr>
            <p:cNvGrpSpPr/>
            <p:nvPr/>
          </p:nvGrpSpPr>
          <p:grpSpPr>
            <a:xfrm>
              <a:off x="10386078" y="2480374"/>
              <a:ext cx="1198552" cy="3009706"/>
              <a:chOff x="6895637" y="1783724"/>
              <a:chExt cx="731372" cy="1836561"/>
            </a:xfrm>
            <a:gradFill flip="none" rotWithShape="1">
              <a:gsLst>
                <a:gs pos="0">
                  <a:srgbClr val="8064A2">
                    <a:lumMod val="50000"/>
                    <a:shade val="30000"/>
                    <a:satMod val="115000"/>
                  </a:srgbClr>
                </a:gs>
                <a:gs pos="50000">
                  <a:srgbClr val="8064A2">
                    <a:lumMod val="50000"/>
                    <a:shade val="67500"/>
                    <a:satMod val="115000"/>
                  </a:srgbClr>
                </a:gs>
                <a:gs pos="100000">
                  <a:srgbClr val="8064A2">
                    <a:lumMod val="50000"/>
                    <a:shade val="100000"/>
                    <a:satMod val="115000"/>
                  </a:srgbClr>
                </a:gs>
              </a:gsLst>
              <a:lin ang="16200000" scaled="1"/>
              <a:tileRect/>
            </a:gradFill>
            <a:effectLst>
              <a:outerShdw blurRad="50800" dist="38100" dir="2700000" algn="tl" rotWithShape="0">
                <a:prstClr val="black"/>
              </a:outerShdw>
            </a:effectLst>
            <a:scene3d>
              <a:camera prst="orthographicFront">
                <a:rot lat="0" lon="0" rev="0"/>
              </a:camera>
              <a:lightRig rig="glow" dir="t">
                <a:rot lat="0" lon="0" rev="4800000"/>
              </a:lightRig>
            </a:scene3d>
          </p:grpSpPr>
          <p:sp>
            <p:nvSpPr>
              <p:cNvPr id="58" name="Freeform 9">
                <a:extLst>
                  <a:ext uri="{FF2B5EF4-FFF2-40B4-BE49-F238E27FC236}">
                    <a16:creationId xmlns:a16="http://schemas.microsoft.com/office/drawing/2014/main" id="{18E742C0-1817-503A-A503-AEA433A31ABE}"/>
                  </a:ext>
                </a:extLst>
              </p:cNvPr>
              <p:cNvSpPr>
                <a:spLocks/>
              </p:cNvSpPr>
              <p:nvPr/>
            </p:nvSpPr>
            <p:spPr bwMode="auto">
              <a:xfrm rot="5400000">
                <a:off x="6521834" y="2515110"/>
                <a:ext cx="1836561" cy="373789"/>
              </a:xfrm>
              <a:custGeom>
                <a:avLst/>
                <a:gdLst>
                  <a:gd name="T0" fmla="*/ 1361 w 1361"/>
                  <a:gd name="T1" fmla="*/ 0 h 277"/>
                  <a:gd name="T2" fmla="*/ 0 w 1361"/>
                  <a:gd name="T3" fmla="*/ 277 h 277"/>
                  <a:gd name="T4" fmla="*/ 0 w 1361"/>
                  <a:gd name="T5" fmla="*/ 0 h 277"/>
                  <a:gd name="T6" fmla="*/ 1361 w 1361"/>
                  <a:gd name="T7" fmla="*/ 0 h 277"/>
                </a:gdLst>
                <a:ahLst/>
                <a:cxnLst>
                  <a:cxn ang="0">
                    <a:pos x="T0" y="T1"/>
                  </a:cxn>
                  <a:cxn ang="0">
                    <a:pos x="T2" y="T3"/>
                  </a:cxn>
                  <a:cxn ang="0">
                    <a:pos x="T4" y="T5"/>
                  </a:cxn>
                  <a:cxn ang="0">
                    <a:pos x="T6" y="T7"/>
                  </a:cxn>
                </a:cxnLst>
                <a:rect l="0" t="0" r="r" b="b"/>
                <a:pathLst>
                  <a:path w="1361" h="277">
                    <a:moveTo>
                      <a:pt x="1361" y="0"/>
                    </a:moveTo>
                    <a:lnTo>
                      <a:pt x="0" y="277"/>
                    </a:lnTo>
                    <a:lnTo>
                      <a:pt x="0" y="0"/>
                    </a:lnTo>
                    <a:lnTo>
                      <a:pt x="1361" y="0"/>
                    </a:lnTo>
                    <a:close/>
                  </a:path>
                </a:pathLst>
              </a:custGeom>
              <a:grpFill/>
              <a:ln>
                <a:noFill/>
              </a:ln>
              <a:effectLst>
                <a:outerShdw blurRad="190500" dist="228600" dir="2700000" algn="ctr">
                  <a:srgbClr val="000000">
                    <a:alpha val="30000"/>
                  </a:srgbClr>
                </a:outerShdw>
              </a:effectLst>
              <a:sp3d prstMaterial="matte">
                <a:bevelT w="127000" h="63500"/>
              </a:sp3d>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9" name="Freeform 10">
                <a:extLst>
                  <a:ext uri="{FF2B5EF4-FFF2-40B4-BE49-F238E27FC236}">
                    <a16:creationId xmlns:a16="http://schemas.microsoft.com/office/drawing/2014/main" id="{7CA1983C-A7C7-D916-3848-5E7F9C940218}"/>
                  </a:ext>
                </a:extLst>
              </p:cNvPr>
              <p:cNvSpPr>
                <a:spLocks/>
              </p:cNvSpPr>
              <p:nvPr/>
            </p:nvSpPr>
            <p:spPr bwMode="auto">
              <a:xfrm rot="5400000">
                <a:off x="6554908" y="2124453"/>
                <a:ext cx="1304889" cy="623431"/>
              </a:xfrm>
              <a:custGeom>
                <a:avLst/>
                <a:gdLst>
                  <a:gd name="T0" fmla="*/ 0 w 967"/>
                  <a:gd name="T1" fmla="*/ 197 h 462"/>
                  <a:gd name="T2" fmla="*/ 967 w 967"/>
                  <a:gd name="T3" fmla="*/ 462 h 462"/>
                  <a:gd name="T4" fmla="*/ 967 w 967"/>
                  <a:gd name="T5" fmla="*/ 0 h 462"/>
                  <a:gd name="T6" fmla="*/ 0 w 967"/>
                  <a:gd name="T7" fmla="*/ 197 h 462"/>
                </a:gdLst>
                <a:ahLst/>
                <a:cxnLst>
                  <a:cxn ang="0">
                    <a:pos x="T0" y="T1"/>
                  </a:cxn>
                  <a:cxn ang="0">
                    <a:pos x="T2" y="T3"/>
                  </a:cxn>
                  <a:cxn ang="0">
                    <a:pos x="T4" y="T5"/>
                  </a:cxn>
                  <a:cxn ang="0">
                    <a:pos x="T6" y="T7"/>
                  </a:cxn>
                </a:cxnLst>
                <a:rect l="0" t="0" r="r" b="b"/>
                <a:pathLst>
                  <a:path w="967" h="462">
                    <a:moveTo>
                      <a:pt x="0" y="197"/>
                    </a:moveTo>
                    <a:lnTo>
                      <a:pt x="967" y="462"/>
                    </a:lnTo>
                    <a:lnTo>
                      <a:pt x="967" y="0"/>
                    </a:lnTo>
                    <a:lnTo>
                      <a:pt x="0" y="197"/>
                    </a:lnTo>
                    <a:close/>
                  </a:path>
                </a:pathLst>
              </a:custGeom>
              <a:gradFill flip="none" rotWithShape="1">
                <a:gsLst>
                  <a:gs pos="0">
                    <a:srgbClr val="8064A2">
                      <a:lumMod val="75000"/>
                      <a:shade val="30000"/>
                      <a:satMod val="115000"/>
                    </a:srgbClr>
                  </a:gs>
                  <a:gs pos="50000">
                    <a:srgbClr val="8064A2">
                      <a:lumMod val="75000"/>
                      <a:shade val="67500"/>
                      <a:satMod val="115000"/>
                    </a:srgbClr>
                  </a:gs>
                  <a:gs pos="100000">
                    <a:srgbClr val="8064A2">
                      <a:lumMod val="75000"/>
                      <a:shade val="100000"/>
                      <a:satMod val="115000"/>
                    </a:srgbClr>
                  </a:gs>
                </a:gsLst>
                <a:lin ang="0" scaled="1"/>
                <a:tileRect/>
              </a:gradFill>
              <a:ln>
                <a:noFill/>
              </a:ln>
              <a:effectLst>
                <a:outerShdw blurRad="190500" dist="228600" dir="2700000" algn="ctr">
                  <a:srgbClr val="000000">
                    <a:alpha val="30000"/>
                  </a:srgbClr>
                </a:outerShdw>
              </a:effectLst>
              <a:sp3d prstMaterial="matte">
                <a:bevelT w="127000" h="63500"/>
              </a:sp3d>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3" name="Rectangle 6">
              <a:extLst>
                <a:ext uri="{FF2B5EF4-FFF2-40B4-BE49-F238E27FC236}">
                  <a16:creationId xmlns:a16="http://schemas.microsoft.com/office/drawing/2014/main" id="{3118F5ED-A8D0-14EE-B38D-BF0AB43F4553}"/>
                </a:ext>
              </a:extLst>
            </p:cNvPr>
            <p:cNvSpPr>
              <a:spLocks noChangeArrowheads="1"/>
            </p:cNvSpPr>
            <p:nvPr/>
          </p:nvSpPr>
          <p:spPr bwMode="auto">
            <a:xfrm rot="16200000" flipH="1">
              <a:off x="381471" y="3447084"/>
              <a:ext cx="4000978" cy="48651"/>
            </a:xfrm>
            <a:prstGeom prst="rect">
              <a:avLst/>
            </a:prstGeom>
            <a:solidFill>
              <a:srgbClr val="127CFC">
                <a:lumMod val="75000"/>
              </a:srgbClr>
            </a:solidFill>
            <a:ln>
              <a:noFill/>
            </a:ln>
            <a:effectLst>
              <a:outerShdw blurRad="50800" dist="38100" dir="2700000" algn="tl" rotWithShape="0">
                <a:prstClr val="black"/>
              </a:outerShdw>
            </a:effectLst>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4" name="Rectangle 7">
              <a:extLst>
                <a:ext uri="{FF2B5EF4-FFF2-40B4-BE49-F238E27FC236}">
                  <a16:creationId xmlns:a16="http://schemas.microsoft.com/office/drawing/2014/main" id="{743CF798-350B-EAEB-973E-57F504AD11D3}"/>
                </a:ext>
              </a:extLst>
            </p:cNvPr>
            <p:cNvSpPr>
              <a:spLocks noChangeArrowheads="1"/>
            </p:cNvSpPr>
            <p:nvPr/>
          </p:nvSpPr>
          <p:spPr bwMode="auto">
            <a:xfrm rot="16200000" flipH="1">
              <a:off x="381471" y="3447084"/>
              <a:ext cx="4000978" cy="48651"/>
            </a:xfrm>
            <a:prstGeom prst="rect">
              <a:avLst/>
            </a:prstGeom>
            <a:solidFill>
              <a:srgbClr val="4BACC6"/>
            </a:solidFill>
            <a:ln>
              <a:noFill/>
            </a:ln>
            <a:effectLst>
              <a:outerShdw blurRad="50800" dist="38100" dir="2700000" algn="tl" rotWithShape="0">
                <a:prstClr val="black"/>
              </a:outerShdw>
            </a:effectLst>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grpSp>
          <p:nvGrpSpPr>
            <p:cNvPr id="15" name="Group 14">
              <a:extLst>
                <a:ext uri="{FF2B5EF4-FFF2-40B4-BE49-F238E27FC236}">
                  <a16:creationId xmlns:a16="http://schemas.microsoft.com/office/drawing/2014/main" id="{E8729B36-337E-57F2-2839-AB4F454EDA3C}"/>
                </a:ext>
              </a:extLst>
            </p:cNvPr>
            <p:cNvGrpSpPr/>
            <p:nvPr/>
          </p:nvGrpSpPr>
          <p:grpSpPr>
            <a:xfrm>
              <a:off x="6726224" y="2397094"/>
              <a:ext cx="1198576" cy="3013465"/>
              <a:chOff x="4084687" y="1743043"/>
              <a:chExt cx="731386" cy="1838855"/>
            </a:xfrm>
            <a:effectLst>
              <a:outerShdw blurRad="50800" dist="38100" dir="2700000" algn="tl" rotWithShape="0">
                <a:prstClr val="black"/>
              </a:outerShdw>
            </a:effectLst>
            <a:scene3d>
              <a:camera prst="orthographicFront">
                <a:rot lat="0" lon="0" rev="0"/>
              </a:camera>
              <a:lightRig rig="glow" dir="t">
                <a:rot lat="0" lon="0" rev="4800000"/>
              </a:lightRig>
            </a:scene3d>
          </p:grpSpPr>
          <p:sp>
            <p:nvSpPr>
              <p:cNvPr id="56" name="Freeform 9">
                <a:extLst>
                  <a:ext uri="{FF2B5EF4-FFF2-40B4-BE49-F238E27FC236}">
                    <a16:creationId xmlns:a16="http://schemas.microsoft.com/office/drawing/2014/main" id="{2745B3EF-F0B5-8CB3-3993-67F9D5F6C459}"/>
                  </a:ext>
                </a:extLst>
              </p:cNvPr>
              <p:cNvSpPr>
                <a:spLocks/>
              </p:cNvSpPr>
              <p:nvPr/>
            </p:nvSpPr>
            <p:spPr bwMode="auto">
              <a:xfrm rot="16200000" flipH="1">
                <a:off x="3352154" y="2475576"/>
                <a:ext cx="1838855" cy="373789"/>
              </a:xfrm>
              <a:custGeom>
                <a:avLst/>
                <a:gdLst>
                  <a:gd name="T0" fmla="*/ 1361 w 1361"/>
                  <a:gd name="T1" fmla="*/ 0 h 277"/>
                  <a:gd name="T2" fmla="*/ 0 w 1361"/>
                  <a:gd name="T3" fmla="*/ 277 h 277"/>
                  <a:gd name="T4" fmla="*/ 0 w 1361"/>
                  <a:gd name="T5" fmla="*/ 0 h 277"/>
                  <a:gd name="T6" fmla="*/ 1361 w 1361"/>
                  <a:gd name="T7" fmla="*/ 0 h 277"/>
                </a:gdLst>
                <a:ahLst/>
                <a:cxnLst>
                  <a:cxn ang="0">
                    <a:pos x="T0" y="T1"/>
                  </a:cxn>
                  <a:cxn ang="0">
                    <a:pos x="T2" y="T3"/>
                  </a:cxn>
                  <a:cxn ang="0">
                    <a:pos x="T4" y="T5"/>
                  </a:cxn>
                  <a:cxn ang="0">
                    <a:pos x="T6" y="T7"/>
                  </a:cxn>
                </a:cxnLst>
                <a:rect l="0" t="0" r="r" b="b"/>
                <a:pathLst>
                  <a:path w="1361" h="277">
                    <a:moveTo>
                      <a:pt x="1361" y="0"/>
                    </a:moveTo>
                    <a:lnTo>
                      <a:pt x="0" y="277"/>
                    </a:lnTo>
                    <a:lnTo>
                      <a:pt x="0" y="0"/>
                    </a:lnTo>
                    <a:lnTo>
                      <a:pt x="1361" y="0"/>
                    </a:lnTo>
                    <a:close/>
                  </a:path>
                </a:pathLst>
              </a:custGeom>
              <a:gradFill flip="none" rotWithShape="1">
                <a:gsLst>
                  <a:gs pos="0">
                    <a:srgbClr val="4BACC6">
                      <a:lumMod val="50000"/>
                      <a:shade val="30000"/>
                      <a:satMod val="115000"/>
                    </a:srgbClr>
                  </a:gs>
                  <a:gs pos="50000">
                    <a:srgbClr val="4BACC6">
                      <a:lumMod val="50000"/>
                      <a:shade val="67500"/>
                      <a:satMod val="115000"/>
                    </a:srgbClr>
                  </a:gs>
                  <a:gs pos="100000">
                    <a:srgbClr val="4BACC6">
                      <a:lumMod val="50000"/>
                      <a:shade val="100000"/>
                      <a:satMod val="115000"/>
                    </a:srgbClr>
                  </a:gs>
                </a:gsLst>
                <a:lin ang="0" scaled="1"/>
                <a:tileRect/>
              </a:gradFill>
              <a:ln>
                <a:noFill/>
              </a:ln>
              <a:effectLst>
                <a:outerShdw blurRad="190500" dist="228600" dir="2700000" algn="ctr">
                  <a:srgbClr val="000000">
                    <a:alpha val="30000"/>
                  </a:srgbClr>
                </a:outerShdw>
              </a:effectLst>
              <a:sp3d prstMaterial="matte">
                <a:bevelT w="127000" h="63500"/>
              </a:sp3d>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7" name="Freeform 10">
                <a:extLst>
                  <a:ext uri="{FF2B5EF4-FFF2-40B4-BE49-F238E27FC236}">
                    <a16:creationId xmlns:a16="http://schemas.microsoft.com/office/drawing/2014/main" id="{EF29BFBF-A4E2-E559-0678-C5041E6A0BA5}"/>
                  </a:ext>
                </a:extLst>
              </p:cNvPr>
              <p:cNvSpPr>
                <a:spLocks/>
              </p:cNvSpPr>
              <p:nvPr/>
            </p:nvSpPr>
            <p:spPr bwMode="auto">
              <a:xfrm rot="16200000" flipH="1">
                <a:off x="3851098" y="2084587"/>
                <a:ext cx="1306519" cy="623431"/>
              </a:xfrm>
              <a:custGeom>
                <a:avLst/>
                <a:gdLst>
                  <a:gd name="T0" fmla="*/ 0 w 967"/>
                  <a:gd name="T1" fmla="*/ 197 h 462"/>
                  <a:gd name="T2" fmla="*/ 967 w 967"/>
                  <a:gd name="T3" fmla="*/ 462 h 462"/>
                  <a:gd name="T4" fmla="*/ 967 w 967"/>
                  <a:gd name="T5" fmla="*/ 0 h 462"/>
                  <a:gd name="T6" fmla="*/ 0 w 967"/>
                  <a:gd name="T7" fmla="*/ 197 h 462"/>
                </a:gdLst>
                <a:ahLst/>
                <a:cxnLst>
                  <a:cxn ang="0">
                    <a:pos x="T0" y="T1"/>
                  </a:cxn>
                  <a:cxn ang="0">
                    <a:pos x="T2" y="T3"/>
                  </a:cxn>
                  <a:cxn ang="0">
                    <a:pos x="T4" y="T5"/>
                  </a:cxn>
                  <a:cxn ang="0">
                    <a:pos x="T6" y="T7"/>
                  </a:cxn>
                </a:cxnLst>
                <a:rect l="0" t="0" r="r" b="b"/>
                <a:pathLst>
                  <a:path w="967" h="462">
                    <a:moveTo>
                      <a:pt x="0" y="197"/>
                    </a:moveTo>
                    <a:lnTo>
                      <a:pt x="967" y="462"/>
                    </a:lnTo>
                    <a:lnTo>
                      <a:pt x="967" y="0"/>
                    </a:lnTo>
                    <a:lnTo>
                      <a:pt x="0" y="197"/>
                    </a:lnTo>
                    <a:close/>
                  </a:path>
                </a:pathLst>
              </a:custGeom>
              <a:gradFill flip="none" rotWithShape="1">
                <a:gsLst>
                  <a:gs pos="0">
                    <a:srgbClr val="4BACC6">
                      <a:lumMod val="75000"/>
                      <a:shade val="30000"/>
                      <a:satMod val="115000"/>
                    </a:srgbClr>
                  </a:gs>
                  <a:gs pos="50000">
                    <a:srgbClr val="4BACC6">
                      <a:lumMod val="75000"/>
                      <a:shade val="67500"/>
                      <a:satMod val="115000"/>
                    </a:srgbClr>
                  </a:gs>
                  <a:gs pos="100000">
                    <a:srgbClr val="4BACC6">
                      <a:lumMod val="75000"/>
                      <a:shade val="100000"/>
                      <a:satMod val="115000"/>
                    </a:srgbClr>
                  </a:gs>
                </a:gsLst>
                <a:lin ang="0" scaled="1"/>
                <a:tileRect/>
              </a:gradFill>
              <a:ln>
                <a:noFill/>
              </a:ln>
              <a:effectLst>
                <a:outerShdw blurRad="190500" dist="228600" dir="2700000" algn="ctr">
                  <a:srgbClr val="000000">
                    <a:alpha val="30000"/>
                  </a:srgbClr>
                </a:outerShdw>
              </a:effectLst>
              <a:sp3d prstMaterial="matte">
                <a:bevelT w="127000" h="63500"/>
              </a:sp3d>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6" name="Rectangle 6">
              <a:extLst>
                <a:ext uri="{FF2B5EF4-FFF2-40B4-BE49-F238E27FC236}">
                  <a16:creationId xmlns:a16="http://schemas.microsoft.com/office/drawing/2014/main" id="{FCA3540F-2EE9-AE86-ADCA-2E7ECB2D298E}"/>
                </a:ext>
              </a:extLst>
            </p:cNvPr>
            <p:cNvSpPr>
              <a:spLocks noChangeArrowheads="1"/>
            </p:cNvSpPr>
            <p:nvPr/>
          </p:nvSpPr>
          <p:spPr bwMode="auto">
            <a:xfrm rot="16200000" flipV="1">
              <a:off x="13992511" y="7648154"/>
              <a:ext cx="3995986" cy="48628"/>
            </a:xfrm>
            <a:prstGeom prst="rect">
              <a:avLst/>
            </a:prstGeom>
            <a:solidFill>
              <a:srgbClr val="4BACC6">
                <a:lumMod val="75000"/>
              </a:srgbClr>
            </a:solidFill>
            <a:ln>
              <a:noFill/>
            </a:ln>
            <a:effectLst>
              <a:outerShdw blurRad="50800" dist="38100" dir="2700000" algn="tl" rotWithShape="0">
                <a:prstClr val="black"/>
              </a:outerShdw>
            </a:effectLst>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7" name="Rectangle 7">
              <a:extLst>
                <a:ext uri="{FF2B5EF4-FFF2-40B4-BE49-F238E27FC236}">
                  <a16:creationId xmlns:a16="http://schemas.microsoft.com/office/drawing/2014/main" id="{535118F8-3860-900C-F8BC-0D6D05E0C651}"/>
                </a:ext>
              </a:extLst>
            </p:cNvPr>
            <p:cNvSpPr>
              <a:spLocks noChangeArrowheads="1"/>
            </p:cNvSpPr>
            <p:nvPr/>
          </p:nvSpPr>
          <p:spPr bwMode="auto">
            <a:xfrm rot="16200000" flipV="1">
              <a:off x="13888728" y="7751937"/>
              <a:ext cx="4203552" cy="48628"/>
            </a:xfrm>
            <a:prstGeom prst="rect">
              <a:avLst/>
            </a:prstGeom>
            <a:solidFill>
              <a:srgbClr val="0D54F3"/>
            </a:solidFill>
            <a:ln>
              <a:noFill/>
            </a:ln>
            <a:effectLst>
              <a:outerShdw blurRad="50800" dist="38100" dir="2700000" algn="tl" rotWithShape="0">
                <a:prstClr val="black"/>
              </a:outerShdw>
            </a:effectLst>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grpSp>
          <p:nvGrpSpPr>
            <p:cNvPr id="18" name="Group 17">
              <a:extLst>
                <a:ext uri="{FF2B5EF4-FFF2-40B4-BE49-F238E27FC236}">
                  <a16:creationId xmlns:a16="http://schemas.microsoft.com/office/drawing/2014/main" id="{1F3293F7-953D-BEFA-5D13-C0ABD863F62B}"/>
                </a:ext>
              </a:extLst>
            </p:cNvPr>
            <p:cNvGrpSpPr/>
            <p:nvPr/>
          </p:nvGrpSpPr>
          <p:grpSpPr>
            <a:xfrm>
              <a:off x="10380273" y="5674472"/>
              <a:ext cx="1198001" cy="3009706"/>
              <a:chOff x="7036566" y="3705513"/>
              <a:chExt cx="731036" cy="1836561"/>
            </a:xfrm>
            <a:effectLst>
              <a:outerShdw blurRad="50800" dist="38100" dir="2700000" algn="tl" rotWithShape="0">
                <a:prstClr val="black"/>
              </a:outerShdw>
            </a:effectLst>
            <a:scene3d>
              <a:camera prst="orthographicFront">
                <a:rot lat="0" lon="0" rev="0"/>
              </a:camera>
              <a:lightRig rig="glow" dir="t">
                <a:rot lat="0" lon="0" rev="4800000"/>
              </a:lightRig>
            </a:scene3d>
          </p:grpSpPr>
          <p:sp>
            <p:nvSpPr>
              <p:cNvPr id="54" name="Freeform 9">
                <a:extLst>
                  <a:ext uri="{FF2B5EF4-FFF2-40B4-BE49-F238E27FC236}">
                    <a16:creationId xmlns:a16="http://schemas.microsoft.com/office/drawing/2014/main" id="{210A4036-89CF-9D4B-C478-FD9162C8CF28}"/>
                  </a:ext>
                </a:extLst>
              </p:cNvPr>
              <p:cNvSpPr>
                <a:spLocks/>
              </p:cNvSpPr>
              <p:nvPr/>
            </p:nvSpPr>
            <p:spPr bwMode="auto">
              <a:xfrm rot="16200000" flipV="1">
                <a:off x="6662514" y="4436986"/>
                <a:ext cx="1836561" cy="373615"/>
              </a:xfrm>
              <a:custGeom>
                <a:avLst/>
                <a:gdLst>
                  <a:gd name="T0" fmla="*/ 1361 w 1361"/>
                  <a:gd name="T1" fmla="*/ 0 h 277"/>
                  <a:gd name="T2" fmla="*/ 0 w 1361"/>
                  <a:gd name="T3" fmla="*/ 277 h 277"/>
                  <a:gd name="T4" fmla="*/ 0 w 1361"/>
                  <a:gd name="T5" fmla="*/ 0 h 277"/>
                  <a:gd name="T6" fmla="*/ 1361 w 1361"/>
                  <a:gd name="T7" fmla="*/ 0 h 277"/>
                </a:gdLst>
                <a:ahLst/>
                <a:cxnLst>
                  <a:cxn ang="0">
                    <a:pos x="T0" y="T1"/>
                  </a:cxn>
                  <a:cxn ang="0">
                    <a:pos x="T2" y="T3"/>
                  </a:cxn>
                  <a:cxn ang="0">
                    <a:pos x="T4" y="T5"/>
                  </a:cxn>
                  <a:cxn ang="0">
                    <a:pos x="T6" y="T7"/>
                  </a:cxn>
                </a:cxnLst>
                <a:rect l="0" t="0" r="r" b="b"/>
                <a:pathLst>
                  <a:path w="1361" h="277">
                    <a:moveTo>
                      <a:pt x="1361" y="0"/>
                    </a:moveTo>
                    <a:lnTo>
                      <a:pt x="0" y="277"/>
                    </a:lnTo>
                    <a:lnTo>
                      <a:pt x="0" y="0"/>
                    </a:lnTo>
                    <a:lnTo>
                      <a:pt x="1361" y="0"/>
                    </a:lnTo>
                    <a:close/>
                  </a:path>
                </a:pathLst>
              </a:custGeom>
              <a:gradFill flip="none" rotWithShape="1">
                <a:gsLst>
                  <a:gs pos="0">
                    <a:srgbClr val="0D54F3">
                      <a:lumMod val="50000"/>
                      <a:shade val="30000"/>
                      <a:satMod val="115000"/>
                    </a:srgbClr>
                  </a:gs>
                  <a:gs pos="50000">
                    <a:srgbClr val="0D54F3">
                      <a:lumMod val="50000"/>
                      <a:shade val="67500"/>
                      <a:satMod val="115000"/>
                    </a:srgbClr>
                  </a:gs>
                  <a:gs pos="100000">
                    <a:srgbClr val="0D54F3">
                      <a:lumMod val="50000"/>
                      <a:shade val="100000"/>
                      <a:satMod val="115000"/>
                    </a:srgbClr>
                  </a:gs>
                </a:gsLst>
                <a:lin ang="5400000" scaled="1"/>
                <a:tileRect/>
              </a:gradFill>
              <a:ln>
                <a:noFill/>
              </a:ln>
              <a:effectLst>
                <a:outerShdw blurRad="190500" dist="228600" dir="2700000" algn="ctr">
                  <a:srgbClr val="000000">
                    <a:alpha val="30000"/>
                  </a:srgbClr>
                </a:outerShdw>
              </a:effectLst>
              <a:sp3d prstMaterial="matte">
                <a:bevelT w="127000" h="63500"/>
              </a:sp3d>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5" name="Freeform 10">
                <a:extLst>
                  <a:ext uri="{FF2B5EF4-FFF2-40B4-BE49-F238E27FC236}">
                    <a16:creationId xmlns:a16="http://schemas.microsoft.com/office/drawing/2014/main" id="{5B566A74-3031-79F5-9B78-D5D01B9790A6}"/>
                  </a:ext>
                </a:extLst>
              </p:cNvPr>
              <p:cNvSpPr>
                <a:spLocks/>
              </p:cNvSpPr>
              <p:nvPr/>
            </p:nvSpPr>
            <p:spPr bwMode="auto">
              <a:xfrm rot="16200000" flipV="1">
                <a:off x="6695692" y="4578059"/>
                <a:ext cx="1304889" cy="623141"/>
              </a:xfrm>
              <a:custGeom>
                <a:avLst/>
                <a:gdLst>
                  <a:gd name="T0" fmla="*/ 0 w 967"/>
                  <a:gd name="T1" fmla="*/ 197 h 462"/>
                  <a:gd name="T2" fmla="*/ 967 w 967"/>
                  <a:gd name="T3" fmla="*/ 462 h 462"/>
                  <a:gd name="T4" fmla="*/ 967 w 967"/>
                  <a:gd name="T5" fmla="*/ 0 h 462"/>
                  <a:gd name="T6" fmla="*/ 0 w 967"/>
                  <a:gd name="T7" fmla="*/ 197 h 462"/>
                </a:gdLst>
                <a:ahLst/>
                <a:cxnLst>
                  <a:cxn ang="0">
                    <a:pos x="T0" y="T1"/>
                  </a:cxn>
                  <a:cxn ang="0">
                    <a:pos x="T2" y="T3"/>
                  </a:cxn>
                  <a:cxn ang="0">
                    <a:pos x="T4" y="T5"/>
                  </a:cxn>
                  <a:cxn ang="0">
                    <a:pos x="T6" y="T7"/>
                  </a:cxn>
                </a:cxnLst>
                <a:rect l="0" t="0" r="r" b="b"/>
                <a:pathLst>
                  <a:path w="967" h="462">
                    <a:moveTo>
                      <a:pt x="0" y="197"/>
                    </a:moveTo>
                    <a:lnTo>
                      <a:pt x="967" y="462"/>
                    </a:lnTo>
                    <a:lnTo>
                      <a:pt x="967" y="0"/>
                    </a:lnTo>
                    <a:lnTo>
                      <a:pt x="0" y="197"/>
                    </a:lnTo>
                    <a:close/>
                  </a:path>
                </a:pathLst>
              </a:custGeom>
              <a:gradFill flip="none" rotWithShape="1">
                <a:gsLst>
                  <a:gs pos="0">
                    <a:srgbClr val="0D54F3">
                      <a:lumMod val="75000"/>
                      <a:shade val="30000"/>
                      <a:satMod val="115000"/>
                    </a:srgbClr>
                  </a:gs>
                  <a:gs pos="50000">
                    <a:srgbClr val="0D54F3">
                      <a:lumMod val="75000"/>
                      <a:shade val="67500"/>
                      <a:satMod val="115000"/>
                    </a:srgbClr>
                  </a:gs>
                  <a:gs pos="100000">
                    <a:srgbClr val="0D54F3">
                      <a:lumMod val="75000"/>
                      <a:shade val="100000"/>
                      <a:satMod val="115000"/>
                    </a:srgbClr>
                  </a:gs>
                </a:gsLst>
                <a:lin ang="0" scaled="1"/>
                <a:tileRect/>
              </a:gradFill>
              <a:ln>
                <a:noFill/>
              </a:ln>
              <a:effectLst>
                <a:outerShdw blurRad="190500" dist="228600" dir="2700000" algn="ctr">
                  <a:srgbClr val="000000">
                    <a:alpha val="30000"/>
                  </a:srgbClr>
                </a:outerShdw>
              </a:effectLst>
              <a:sp3d prstMaterial="matte">
                <a:bevelT w="127000" h="63500"/>
              </a:sp3d>
            </p:spPr>
            <p:txBody>
              <a:bodyPr vert="horz" wrap="square" lIns="137160" tIns="68580" rIns="137160" bIns="6858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20" name="TextBox 19">
              <a:extLst>
                <a:ext uri="{FF2B5EF4-FFF2-40B4-BE49-F238E27FC236}">
                  <a16:creationId xmlns:a16="http://schemas.microsoft.com/office/drawing/2014/main" id="{9D0FC7FF-694D-8E65-4517-A30C23426119}"/>
                </a:ext>
              </a:extLst>
            </p:cNvPr>
            <p:cNvSpPr txBox="1">
              <a:spLocks/>
            </p:cNvSpPr>
            <p:nvPr/>
          </p:nvSpPr>
          <p:spPr>
            <a:xfrm>
              <a:off x="2406282" y="1470919"/>
              <a:ext cx="4326319" cy="3994464"/>
            </a:xfrm>
            <a:prstGeom prst="rect">
              <a:avLst/>
            </a:prstGeom>
            <a:gradFill flip="none" rotWithShape="1">
              <a:gsLst>
                <a:gs pos="0">
                  <a:srgbClr val="4BACC6">
                    <a:lumMod val="75000"/>
                    <a:shade val="30000"/>
                    <a:satMod val="115000"/>
                  </a:srgbClr>
                </a:gs>
                <a:gs pos="50000">
                  <a:srgbClr val="4BACC6">
                    <a:lumMod val="75000"/>
                    <a:shade val="67500"/>
                    <a:satMod val="115000"/>
                  </a:srgbClr>
                </a:gs>
                <a:gs pos="100000">
                  <a:srgbClr val="4BACC6">
                    <a:lumMod val="75000"/>
                    <a:shade val="100000"/>
                    <a:satMod val="115000"/>
                  </a:srgb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274320" rIns="274320" rtlCol="0" anchor="ctr">
              <a:no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lumMod val="65000"/>
                    <a:lumOff val="35000"/>
                  </a:prstClr>
                </a:solidFill>
                <a:effectLst/>
                <a:uLnTx/>
                <a:uFillTx/>
                <a:latin typeface="Montserrat" panose="00000500000000000000" pitchFamily="2" charset="0"/>
                <a:ea typeface="+mn-ea"/>
                <a:cs typeface="+mn-cs"/>
              </a:endParaRPr>
            </a:p>
          </p:txBody>
        </p:sp>
        <p:sp>
          <p:nvSpPr>
            <p:cNvPr id="21" name="TextBox 20">
              <a:extLst>
                <a:ext uri="{FF2B5EF4-FFF2-40B4-BE49-F238E27FC236}">
                  <a16:creationId xmlns:a16="http://schemas.microsoft.com/office/drawing/2014/main" id="{35C836BC-DF4A-4C85-C206-B6D03FD287FF}"/>
                </a:ext>
              </a:extLst>
            </p:cNvPr>
            <p:cNvSpPr txBox="1">
              <a:spLocks/>
            </p:cNvSpPr>
            <p:nvPr/>
          </p:nvSpPr>
          <p:spPr>
            <a:xfrm>
              <a:off x="2406285" y="5674475"/>
              <a:ext cx="4321207" cy="4203552"/>
            </a:xfrm>
            <a:prstGeom prst="rect">
              <a:avLst/>
            </a:prstGeom>
            <a:solidFill>
              <a:srgbClr val="00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274320" rIns="274320" rtlCol="0" anchor="ctr">
              <a:no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lumMod val="65000"/>
                    <a:lumOff val="35000"/>
                  </a:prstClr>
                </a:solidFill>
                <a:effectLst/>
                <a:uLnTx/>
                <a:uFillTx/>
                <a:latin typeface="Montserrat" panose="00000500000000000000" pitchFamily="2" charset="0"/>
                <a:ea typeface="+mn-ea"/>
                <a:cs typeface="+mn-cs"/>
              </a:endParaRPr>
            </a:p>
          </p:txBody>
        </p:sp>
        <p:sp>
          <p:nvSpPr>
            <p:cNvPr id="22" name="TextBox 21">
              <a:extLst>
                <a:ext uri="{FF2B5EF4-FFF2-40B4-BE49-F238E27FC236}">
                  <a16:creationId xmlns:a16="http://schemas.microsoft.com/office/drawing/2014/main" id="{6FB43F6D-97BE-7AEF-3550-893BE7F2F29A}"/>
                </a:ext>
              </a:extLst>
            </p:cNvPr>
            <p:cNvSpPr txBox="1">
              <a:spLocks/>
            </p:cNvSpPr>
            <p:nvPr/>
          </p:nvSpPr>
          <p:spPr>
            <a:xfrm>
              <a:off x="11578274" y="1470919"/>
              <a:ext cx="4387917" cy="3994464"/>
            </a:xfrm>
            <a:prstGeom prst="rect">
              <a:avLst/>
            </a:prstGeom>
            <a:gradFill flip="none" rotWithShape="1">
              <a:gsLst>
                <a:gs pos="0">
                  <a:srgbClr val="8064A2">
                    <a:lumMod val="75000"/>
                    <a:shade val="30000"/>
                    <a:satMod val="115000"/>
                  </a:srgbClr>
                </a:gs>
                <a:gs pos="50000">
                  <a:srgbClr val="8064A2">
                    <a:lumMod val="75000"/>
                    <a:shade val="67500"/>
                    <a:satMod val="115000"/>
                  </a:srgbClr>
                </a:gs>
                <a:gs pos="100000">
                  <a:srgbClr val="8064A2">
                    <a:lumMod val="75000"/>
                    <a:shade val="100000"/>
                    <a:satMod val="115000"/>
                  </a:srgb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274320" rIns="274320" rtlCol="0" anchor="ctr">
              <a:no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lumMod val="65000"/>
                    <a:lumOff val="35000"/>
                  </a:prstClr>
                </a:solidFill>
                <a:effectLst/>
                <a:uLnTx/>
                <a:uFillTx/>
                <a:latin typeface="Montserrat" panose="00000500000000000000" pitchFamily="2" charset="0"/>
                <a:ea typeface="+mn-ea"/>
                <a:cs typeface="+mn-cs"/>
              </a:endParaRPr>
            </a:p>
          </p:txBody>
        </p:sp>
        <p:sp>
          <p:nvSpPr>
            <p:cNvPr id="41" name="TextBox 40">
              <a:extLst>
                <a:ext uri="{FF2B5EF4-FFF2-40B4-BE49-F238E27FC236}">
                  <a16:creationId xmlns:a16="http://schemas.microsoft.com/office/drawing/2014/main" id="{73C601B8-4C34-B530-7999-38920C800992}"/>
                </a:ext>
              </a:extLst>
            </p:cNvPr>
            <p:cNvSpPr txBox="1">
              <a:spLocks/>
            </p:cNvSpPr>
            <p:nvPr/>
          </p:nvSpPr>
          <p:spPr>
            <a:xfrm>
              <a:off x="11584631" y="5674475"/>
              <a:ext cx="4381560" cy="4203552"/>
            </a:xfrm>
            <a:prstGeom prst="rect">
              <a:avLst/>
            </a:prstGeom>
            <a:gradFill flip="none" rotWithShape="1">
              <a:gsLst>
                <a:gs pos="0">
                  <a:srgbClr val="0D54F3">
                    <a:lumMod val="75000"/>
                    <a:shade val="30000"/>
                    <a:satMod val="115000"/>
                  </a:srgbClr>
                </a:gs>
                <a:gs pos="50000">
                  <a:srgbClr val="0D54F3">
                    <a:lumMod val="75000"/>
                    <a:shade val="67500"/>
                    <a:satMod val="115000"/>
                  </a:srgbClr>
                </a:gs>
                <a:gs pos="100000">
                  <a:srgbClr val="0D54F3">
                    <a:lumMod val="75000"/>
                    <a:shade val="100000"/>
                    <a:satMod val="115000"/>
                  </a:srgb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274320" rIns="274320" rtlCol="0" anchor="ctr">
              <a:no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lumMod val="65000"/>
                    <a:lumOff val="35000"/>
                  </a:prstClr>
                </a:solidFill>
                <a:effectLst/>
                <a:uLnTx/>
                <a:uFillTx/>
                <a:latin typeface="Montserrat" panose="00000500000000000000" pitchFamily="2" charset="0"/>
                <a:ea typeface="+mn-ea"/>
                <a:cs typeface="+mn-cs"/>
              </a:endParaRPr>
            </a:p>
          </p:txBody>
        </p:sp>
        <p:pic>
          <p:nvPicPr>
            <p:cNvPr id="42" name="Graphic 60" descr="Lightbulb">
              <a:extLst>
                <a:ext uri="{FF2B5EF4-FFF2-40B4-BE49-F238E27FC236}">
                  <a16:creationId xmlns:a16="http://schemas.microsoft.com/office/drawing/2014/main" id="{22E9E92E-81A2-E221-E99C-261C75072E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8519" y="8364099"/>
              <a:ext cx="1227212" cy="1227211"/>
            </a:xfrm>
            <a:prstGeom prst="rect">
              <a:avLst/>
            </a:prstGeom>
            <a:effectLst>
              <a:outerShdw blurRad="50800" dist="38100" dir="2700000" algn="tl" rotWithShape="0">
                <a:prstClr val="black"/>
              </a:outerShdw>
            </a:effectLst>
          </p:spPr>
        </p:pic>
        <p:sp>
          <p:nvSpPr>
            <p:cNvPr id="43" name="TextBox 42">
              <a:extLst>
                <a:ext uri="{FF2B5EF4-FFF2-40B4-BE49-F238E27FC236}">
                  <a16:creationId xmlns:a16="http://schemas.microsoft.com/office/drawing/2014/main" id="{DBFB6788-81A1-3265-7CE9-FF671498B4F7}"/>
                </a:ext>
              </a:extLst>
            </p:cNvPr>
            <p:cNvSpPr txBox="1"/>
            <p:nvPr/>
          </p:nvSpPr>
          <p:spPr>
            <a:xfrm>
              <a:off x="451970" y="1615062"/>
              <a:ext cx="1765793" cy="2370165"/>
            </a:xfrm>
            <a:prstGeom prst="rect">
              <a:avLst/>
            </a:prstGeom>
            <a:noFill/>
            <a:effectLst>
              <a:outerShdw blurRad="50800" dist="38100" dir="2700000" algn="tl" rotWithShape="0">
                <a:prstClr val="black"/>
              </a:outerShdw>
            </a:effectLst>
          </p:spPr>
          <p:txBody>
            <a:bodyPr wrap="square">
              <a:spAutoFit/>
            </a:bodyPr>
            <a:lstStyle/>
            <a:p>
              <a:pPr marL="0" marR="0" lvl="0" indent="0" algn="ctr" defTabSz="1632834" rtl="0" eaLnBrk="1" fontAlgn="auto" latinLnBrk="0" hangingPunct="1">
                <a:lnSpc>
                  <a:spcPct val="100000"/>
                </a:lnSpc>
                <a:spcBef>
                  <a:spcPts val="300"/>
                </a:spcBef>
                <a:spcAft>
                  <a:spcPts val="0"/>
                </a:spcAft>
                <a:buClrTx/>
                <a:buSzTx/>
                <a:buFontTx/>
                <a:buNone/>
                <a:tabLst/>
                <a:defRPr/>
              </a:pPr>
              <a:r>
                <a:rPr kumimoji="0" lang="vi-VN"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Xu hướng xây dựng chính sách dựa trên bằng chứng</a:t>
              </a:r>
            </a:p>
          </p:txBody>
        </p:sp>
        <p:pic>
          <p:nvPicPr>
            <p:cNvPr id="44" name="Graphic 72" descr="Users">
              <a:extLst>
                <a:ext uri="{FF2B5EF4-FFF2-40B4-BE49-F238E27FC236}">
                  <a16:creationId xmlns:a16="http://schemas.microsoft.com/office/drawing/2014/main" id="{196E9D68-95BB-CB92-7B83-0FB8E1EA65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8959" y="3824986"/>
              <a:ext cx="1498494" cy="1498493"/>
            </a:xfrm>
            <a:prstGeom prst="rect">
              <a:avLst/>
            </a:prstGeom>
            <a:effectLst>
              <a:outerShdw blurRad="50800" dist="38100" dir="2700000" algn="tl" rotWithShape="0">
                <a:prstClr val="black"/>
              </a:outerShdw>
            </a:effectLst>
          </p:spPr>
        </p:pic>
        <p:sp>
          <p:nvSpPr>
            <p:cNvPr id="45" name="TextBox 44">
              <a:extLst>
                <a:ext uri="{FF2B5EF4-FFF2-40B4-BE49-F238E27FC236}">
                  <a16:creationId xmlns:a16="http://schemas.microsoft.com/office/drawing/2014/main" id="{FFD0C0AC-BC24-8766-DA0B-89DEE704B91B}"/>
                </a:ext>
              </a:extLst>
            </p:cNvPr>
            <p:cNvSpPr txBox="1"/>
            <p:nvPr/>
          </p:nvSpPr>
          <p:spPr>
            <a:xfrm>
              <a:off x="2462675" y="2139712"/>
              <a:ext cx="4071163" cy="2370165"/>
            </a:xfrm>
            <a:prstGeom prst="rect">
              <a:avLst/>
            </a:prstGeom>
            <a:noFill/>
            <a:effectLst>
              <a:outerShdw blurRad="50800" dist="38100" dir="2700000" algn="tl" rotWithShape="0">
                <a:prstClr val="black"/>
              </a:outerShdw>
            </a:effectLst>
          </p:spPr>
          <p:txBody>
            <a:bodyPr wrap="square">
              <a:spAutoFit/>
            </a:bodyPr>
            <a:lstStyle/>
            <a:p>
              <a:pPr marL="0" marR="0" lvl="0" indent="0" algn="just" defTabSz="1632753" rtl="0" eaLnBrk="1" fontAlgn="auto" latinLnBrk="0" hangingPunct="1">
                <a:lnSpc>
                  <a:spcPct val="100000"/>
                </a:lnSpc>
                <a:spcBef>
                  <a:spcPts val="0"/>
                </a:spcBef>
                <a:spcAft>
                  <a:spcPts val="0"/>
                </a:spcAft>
                <a:buClrTx/>
                <a:buSzTx/>
                <a:buFontTx/>
                <a:buNone/>
                <a:tabLst/>
                <a:defRPr/>
              </a:pPr>
              <a:r>
                <a:rPr kumimoji="0" lang="vi-VN"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Có thông tin chính xác, kịp thời, đáng tin cậy từ thực tiễn là yếu tố cơ bản để đảm bảo tính phù hợp, hiệu quả và hiệu lực của chính sách đề ra</a:t>
              </a:r>
            </a:p>
          </p:txBody>
        </p:sp>
        <p:sp>
          <p:nvSpPr>
            <p:cNvPr id="46" name="TextBox 45">
              <a:extLst>
                <a:ext uri="{FF2B5EF4-FFF2-40B4-BE49-F238E27FC236}">
                  <a16:creationId xmlns:a16="http://schemas.microsoft.com/office/drawing/2014/main" id="{E6214461-4E25-4C5B-98FC-A01EA7CD26C2}"/>
                </a:ext>
              </a:extLst>
            </p:cNvPr>
            <p:cNvSpPr txBox="1"/>
            <p:nvPr/>
          </p:nvSpPr>
          <p:spPr>
            <a:xfrm>
              <a:off x="16010895" y="1576158"/>
              <a:ext cx="1935229" cy="2370165"/>
            </a:xfrm>
            <a:prstGeom prst="rect">
              <a:avLst/>
            </a:prstGeom>
            <a:noFill/>
            <a:effectLst>
              <a:outerShdw blurRad="50800" dist="38100" dir="2700000" algn="tl" rotWithShape="0">
                <a:prstClr val="black"/>
              </a:outerShdw>
            </a:effectLst>
          </p:spPr>
          <p:txBody>
            <a:bodyPr wrap="square">
              <a:spAutoFit/>
            </a:bodyPr>
            <a:lstStyle/>
            <a:p>
              <a:pPr marL="0" marR="0" lvl="0" indent="0" algn="ctr" defTabSz="1632834" rtl="0" eaLnBrk="1" fontAlgn="auto" latinLnBrk="0" hangingPunct="1">
                <a:lnSpc>
                  <a:spcPct val="100000"/>
                </a:lnSpc>
                <a:spcBef>
                  <a:spcPts val="300"/>
                </a:spcBef>
                <a:spcAft>
                  <a:spcPts val="0"/>
                </a:spcAft>
                <a:buClrTx/>
                <a:buSzTx/>
                <a:buFontTx/>
                <a:buNone/>
                <a:tabLst/>
                <a:defRPr/>
              </a:pP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Tình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hình</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KTXH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ngày</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càng</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biến</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động</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rất</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nhanh</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chóng</a:t>
              </a:r>
              <a:endPar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endParaRPr>
            </a:p>
          </p:txBody>
        </p:sp>
        <p:sp>
          <p:nvSpPr>
            <p:cNvPr id="47" name="TextBox 46">
              <a:extLst>
                <a:ext uri="{FF2B5EF4-FFF2-40B4-BE49-F238E27FC236}">
                  <a16:creationId xmlns:a16="http://schemas.microsoft.com/office/drawing/2014/main" id="{CBE04802-E16B-77AD-79E9-8A5BA36CC569}"/>
                </a:ext>
              </a:extLst>
            </p:cNvPr>
            <p:cNvSpPr txBox="1"/>
            <p:nvPr/>
          </p:nvSpPr>
          <p:spPr>
            <a:xfrm>
              <a:off x="11664759" y="2180154"/>
              <a:ext cx="4271813" cy="2738857"/>
            </a:xfrm>
            <a:prstGeom prst="rect">
              <a:avLst/>
            </a:prstGeom>
            <a:noFill/>
            <a:effectLst>
              <a:outerShdw blurRad="50800" dist="38100" dir="2700000" algn="tl" rotWithShape="0">
                <a:prstClr val="black"/>
              </a:outerShdw>
            </a:effectLst>
          </p:spPr>
          <p:txBody>
            <a:bodyPr wrap="square">
              <a:spAutoFit/>
            </a:bodyPr>
            <a:lstStyle/>
            <a:p>
              <a:pPr marL="0" marR="0" lvl="0" indent="0" algn="just" defTabSz="1632753" rtl="0" eaLnBrk="1" fontAlgn="auto" latinLnBrk="0" hangingPunct="1">
                <a:lnSpc>
                  <a:spcPct val="100000"/>
                </a:lnSpc>
                <a:spcBef>
                  <a:spcPts val="0"/>
                </a:spcBef>
                <a:spcAft>
                  <a:spcPts val="0"/>
                </a:spcAft>
                <a:buClrTx/>
                <a:buSzTx/>
                <a:buFontTx/>
                <a:buNone/>
                <a:tabLst/>
                <a:defRPr/>
              </a:pPr>
              <a:r>
                <a:rPr kumimoji="0" lang="vi-VN"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Các phương pháp chỉ đạo, điều hành truyền thống không ứng phó kịp, đòi hỏi cần có những thông tin nhanh, nhạy và chính xác hơn</a:t>
              </a:r>
            </a:p>
            <a:p>
              <a:pPr marL="0" marR="0" lvl="0" indent="0" algn="just" defTabSz="163275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B2B9AA3F-1028-DCB6-6DDC-ED11EE37F27D}"/>
                </a:ext>
              </a:extLst>
            </p:cNvPr>
            <p:cNvSpPr txBox="1"/>
            <p:nvPr/>
          </p:nvSpPr>
          <p:spPr>
            <a:xfrm>
              <a:off x="16095613" y="5838825"/>
              <a:ext cx="1999442" cy="2738857"/>
            </a:xfrm>
            <a:prstGeom prst="rect">
              <a:avLst/>
            </a:prstGeom>
            <a:noFill/>
            <a:effectLst>
              <a:outerShdw blurRad="50800" dist="38100" dir="2700000" algn="tl" rotWithShape="0">
                <a:prstClr val="black"/>
              </a:outerShdw>
            </a:effectLst>
          </p:spPr>
          <p:txBody>
            <a:bodyPr wrap="square">
              <a:spAutoFit/>
            </a:bodyPr>
            <a:lstStyle/>
            <a:p>
              <a:pPr marL="0" marR="0" lvl="0" indent="0" algn="ctr" defTabSz="1632834" rtl="0" eaLnBrk="1" fontAlgn="auto" latinLnBrk="0" hangingPunct="1">
                <a:lnSpc>
                  <a:spcPct val="100000"/>
                </a:lnSpc>
                <a:spcBef>
                  <a:spcPts val="300"/>
                </a:spcBef>
                <a:spcAft>
                  <a:spcPts val="0"/>
                </a:spcAft>
                <a:buClrTx/>
                <a:buSzTx/>
                <a:buFontTx/>
                <a:buNone/>
                <a:tabLst/>
                <a:defRPr/>
              </a:pP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Thành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tựu</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CMCN 4.0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cho</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phép</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cung</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cấp</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thông</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tin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theo</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thời</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gian</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thực</a:t>
              </a:r>
              <a:endPar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endParaRPr>
            </a:p>
          </p:txBody>
        </p:sp>
        <p:sp>
          <p:nvSpPr>
            <p:cNvPr id="49" name="TextBox 48">
              <a:extLst>
                <a:ext uri="{FF2B5EF4-FFF2-40B4-BE49-F238E27FC236}">
                  <a16:creationId xmlns:a16="http://schemas.microsoft.com/office/drawing/2014/main" id="{C43E46CA-AE28-8D09-CF74-BED152D36E18}"/>
                </a:ext>
              </a:extLst>
            </p:cNvPr>
            <p:cNvSpPr txBox="1"/>
            <p:nvPr/>
          </p:nvSpPr>
          <p:spPr>
            <a:xfrm>
              <a:off x="11636995" y="6038130"/>
              <a:ext cx="4307240" cy="3476241"/>
            </a:xfrm>
            <a:prstGeom prst="rect">
              <a:avLst/>
            </a:prstGeom>
            <a:noFill/>
            <a:effectLst>
              <a:outerShdw blurRad="50800" dist="38100" dir="2700000" algn="tl" rotWithShape="0">
                <a:prstClr val="black"/>
              </a:outerShdw>
            </a:effectLst>
          </p:spPr>
          <p:txBody>
            <a:bodyPr wrap="square">
              <a:spAutoFit/>
            </a:bodyPr>
            <a:lstStyle/>
            <a:p>
              <a:pPr marL="0" marR="0" lvl="0" indent="0" algn="just" defTabSz="1632753" rtl="0" eaLnBrk="1" fontAlgn="auto" latinLnBrk="0" hangingPunct="1">
                <a:lnSpc>
                  <a:spcPct val="100000"/>
                </a:lnSpc>
                <a:spcBef>
                  <a:spcPts val="0"/>
                </a:spcBef>
                <a:spcAft>
                  <a:spcPts val="0"/>
                </a:spcAft>
                <a:buClrTx/>
                <a:buSzTx/>
                <a:buFontTx/>
                <a:buNone/>
                <a:tabLst/>
                <a:defRPr/>
              </a:pPr>
              <a:r>
                <a:rPr kumimoji="0" lang="vi-VN"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Cập nhật rất nhanh tình hình</a:t>
              </a:r>
              <a:r>
                <a:rPr kumimoji="0" lang="en-US"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 </a:t>
              </a:r>
              <a:r>
                <a:rPr kumimoji="0" lang="vi-VN"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ngay khi các sự kiện, hiện tượng diễn ra. </a:t>
              </a:r>
            </a:p>
            <a:p>
              <a:pPr marL="0" marR="0" lvl="0" indent="0" algn="just" defTabSz="163275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Dữ</a:t>
              </a:r>
              <a:r>
                <a:rPr kumimoji="0" lang="en-US"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 </a:t>
              </a:r>
              <a:r>
                <a:rPr kumimoji="0" lang="en-US" sz="1400" b="0" i="0" u="none" strike="noStrike" kern="0" cap="none" spc="0" normalizeH="0" baseline="0" noProof="0" dirty="0" err="1">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liệu</a:t>
              </a:r>
              <a:r>
                <a:rPr kumimoji="0" lang="en-US"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 </a:t>
              </a:r>
              <a:r>
                <a:rPr kumimoji="0" lang="en-US" sz="1400" b="0" i="0" u="none" strike="noStrike" kern="0" cap="none" spc="0" normalizeH="0" baseline="0" noProof="0" dirty="0" err="1">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xuyên</a:t>
              </a:r>
              <a:r>
                <a:rPr kumimoji="0" lang="en-US"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 </a:t>
              </a:r>
              <a:r>
                <a:rPr kumimoji="0" lang="en-US" sz="1400" b="0" i="0" u="none" strike="noStrike" kern="0" cap="none" spc="0" normalizeH="0" baseline="0" noProof="0" dirty="0" err="1">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suốt</a:t>
              </a:r>
              <a:r>
                <a:rPr kumimoji="0" lang="en-US"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 </a:t>
              </a:r>
              <a:r>
                <a:rPr kumimoji="0" lang="vi-VN"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tăng cường thêm sự nhất quán giữa các nguồn số liệu, làm tăng thêm tính ch</a:t>
              </a:r>
              <a:r>
                <a:rPr kumimoji="0" lang="en-US"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í</a:t>
              </a:r>
              <a:r>
                <a:rPr kumimoji="0" lang="vi-VN" sz="1400" b="0" i="0" u="none" strike="noStrike" kern="0" cap="none" spc="0" normalizeH="0" baseline="0" noProof="0" dirty="0" err="1">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nh</a:t>
              </a:r>
              <a:r>
                <a:rPr kumimoji="0" lang="vi-VN"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 xác</a:t>
              </a:r>
              <a:r>
                <a:rPr kumimoji="0" lang="en-US"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 tin </a:t>
              </a:r>
              <a:r>
                <a:rPr kumimoji="0" lang="en-US" sz="1400" b="0" i="0" u="none" strike="noStrike" kern="0" cap="none" spc="0" normalizeH="0" baseline="0" noProof="0" dirty="0" err="1">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cậy</a:t>
              </a:r>
              <a:r>
                <a:rPr kumimoji="0" lang="vi-VN"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 trong chỉ đạo, điều hành.</a:t>
              </a:r>
            </a:p>
          </p:txBody>
        </p:sp>
        <p:sp>
          <p:nvSpPr>
            <p:cNvPr id="50" name="TextBox 49">
              <a:extLst>
                <a:ext uri="{FF2B5EF4-FFF2-40B4-BE49-F238E27FC236}">
                  <a16:creationId xmlns:a16="http://schemas.microsoft.com/office/drawing/2014/main" id="{A7F2968F-4DA9-A76F-3152-269A47552B53}"/>
                </a:ext>
              </a:extLst>
            </p:cNvPr>
            <p:cNvSpPr txBox="1"/>
            <p:nvPr/>
          </p:nvSpPr>
          <p:spPr>
            <a:xfrm>
              <a:off x="437466" y="5845480"/>
              <a:ext cx="1990545" cy="2370165"/>
            </a:xfrm>
            <a:prstGeom prst="rect">
              <a:avLst/>
            </a:prstGeom>
            <a:noFill/>
            <a:effectLst>
              <a:outerShdw blurRad="50800" dist="38100" dir="2700000" algn="tl" rotWithShape="0">
                <a:prstClr val="black"/>
              </a:outerShdw>
            </a:effectLst>
          </p:spPr>
          <p:txBody>
            <a:bodyPr wrap="square">
              <a:spAutoFit/>
            </a:bodyPr>
            <a:lstStyle/>
            <a:p>
              <a:pPr marL="0" marR="0" lvl="0" indent="0" algn="ctr" defTabSz="1632834" rtl="0" eaLnBrk="1" fontAlgn="auto" latinLnBrk="0" hangingPunct="1">
                <a:lnSpc>
                  <a:spcPct val="100000"/>
                </a:lnSpc>
                <a:spcBef>
                  <a:spcPts val="300"/>
                </a:spcBef>
                <a:spcAft>
                  <a:spcPts val="0"/>
                </a:spcAft>
                <a:buClrTx/>
                <a:buSzTx/>
                <a:buFontTx/>
                <a:buNone/>
                <a:tabLst/>
                <a:defRPr/>
              </a:pP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Nâng</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cao</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trách</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nhiệm</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giải</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trình</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trong</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chỉ</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đạo,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điều</a:t>
              </a:r>
              <a:r>
                <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rPr>
                <a:t> </a:t>
              </a:r>
              <a:r>
                <a:rPr kumimoji="0" lang="en-US" sz="1400" b="1" i="0" u="none" strike="noStrike" kern="0" cap="none" spc="0" normalizeH="0" baseline="0" noProof="0" dirty="0" err="1">
                  <a:ln>
                    <a:noFill/>
                  </a:ln>
                  <a:solidFill>
                    <a:srgbClr val="66FF33"/>
                  </a:solidFill>
                  <a:effectLst/>
                  <a:uLnTx/>
                  <a:uFillTx/>
                  <a:latin typeface="Montserrat" panose="00000500000000000000" pitchFamily="2" charset="0"/>
                  <a:ea typeface="+mn-ea"/>
                  <a:cs typeface="+mn-cs"/>
                </a:rPr>
                <a:t>hành</a:t>
              </a:r>
              <a:endParaRPr kumimoji="0" lang="en-US" sz="1400" b="1" i="0" u="none" strike="noStrike" kern="0" cap="none" spc="0" normalizeH="0" baseline="0" noProof="0" dirty="0">
                <a:ln>
                  <a:noFill/>
                </a:ln>
                <a:solidFill>
                  <a:srgbClr val="66FF33"/>
                </a:solidFill>
                <a:effectLst/>
                <a:uLnTx/>
                <a:uFillTx/>
                <a:latin typeface="Montserrat" panose="00000500000000000000" pitchFamily="2" charset="0"/>
                <a:ea typeface="+mn-ea"/>
                <a:cs typeface="+mn-cs"/>
              </a:endParaRPr>
            </a:p>
          </p:txBody>
        </p:sp>
        <p:sp>
          <p:nvSpPr>
            <p:cNvPr id="51" name="TextBox 50">
              <a:extLst>
                <a:ext uri="{FF2B5EF4-FFF2-40B4-BE49-F238E27FC236}">
                  <a16:creationId xmlns:a16="http://schemas.microsoft.com/office/drawing/2014/main" id="{E9228471-6047-DDCA-E835-038CD4D522F6}"/>
                </a:ext>
              </a:extLst>
            </p:cNvPr>
            <p:cNvSpPr txBox="1"/>
            <p:nvPr/>
          </p:nvSpPr>
          <p:spPr>
            <a:xfrm>
              <a:off x="2432693" y="5858048"/>
              <a:ext cx="4176845" cy="3844934"/>
            </a:xfrm>
            <a:prstGeom prst="rect">
              <a:avLst/>
            </a:prstGeom>
            <a:noFill/>
            <a:effectLst>
              <a:outerShdw blurRad="50800" dist="38100" dir="2700000" algn="tl" rotWithShape="0">
                <a:prstClr val="black"/>
              </a:outerShdw>
            </a:effectLst>
          </p:spPr>
          <p:txBody>
            <a:bodyPr wrap="square">
              <a:spAutoFit/>
            </a:bodyPr>
            <a:lstStyle/>
            <a:p>
              <a:pPr marL="0" marR="0" lvl="0" indent="0" algn="just" defTabSz="1632753" rtl="0" eaLnBrk="1" fontAlgn="auto" latinLnBrk="0" hangingPunct="1">
                <a:lnSpc>
                  <a:spcPct val="100000"/>
                </a:lnSpc>
                <a:spcBef>
                  <a:spcPts val="0"/>
                </a:spcBef>
                <a:spcAft>
                  <a:spcPts val="0"/>
                </a:spcAft>
                <a:buClrTx/>
                <a:buSzTx/>
                <a:buFontTx/>
                <a:buNone/>
                <a:tabLst/>
                <a:defRPr/>
              </a:pPr>
              <a:r>
                <a:rPr kumimoji="0" lang="vi-VN"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rPr>
                <a:t>Một hệ thống theo dõi, giám sát và báo cáo xuyên suốt từ dưới lên trên được liên kết tự động qua hệ thống CNTT sẽ làm tăng trách nhiệm giải trình của cá nhân, cơ quan điều hành, tránh xu hướng lấy lý do không biết để lảng tránh trách nhiệm</a:t>
              </a:r>
              <a:endParaRPr kumimoji="0" lang="en-US" sz="1400" b="0" i="0" u="none" strike="noStrike" kern="0" cap="none" spc="0" normalizeH="0" baseline="0" noProof="0" dirty="0">
                <a:ln>
                  <a:noFill/>
                </a:ln>
                <a:solidFill>
                  <a:srgbClr val="FFFFFF"/>
                </a:solidFill>
                <a:effectLst/>
                <a:uLnTx/>
                <a:uFillTx/>
                <a:latin typeface="Montserrat" panose="00000500000000000000" pitchFamily="2" charset="0"/>
                <a:ea typeface="Tahoma" panose="020B0604030504040204" pitchFamily="34" charset="0"/>
                <a:cs typeface="Tahoma" panose="020B0604030504040204" pitchFamily="34" charset="0"/>
              </a:endParaRPr>
            </a:p>
          </p:txBody>
        </p:sp>
        <p:sp>
          <p:nvSpPr>
            <p:cNvPr id="52" name="Left Arrow 1">
              <a:extLst>
                <a:ext uri="{FF2B5EF4-FFF2-40B4-BE49-F238E27FC236}">
                  <a16:creationId xmlns:a16="http://schemas.microsoft.com/office/drawing/2014/main" id="{DBE16A14-1D8D-34CE-22FB-3E2DFC0ADBB5}"/>
                </a:ext>
              </a:extLst>
            </p:cNvPr>
            <p:cNvSpPr>
              <a:spLocks noChangeAspect="1"/>
            </p:cNvSpPr>
            <p:nvPr/>
          </p:nvSpPr>
          <p:spPr>
            <a:xfrm>
              <a:off x="16579910" y="4152900"/>
              <a:ext cx="943478" cy="918298"/>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rgbClr val="8064A2">
                <a:lumMod val="60000"/>
                <a:lumOff val="40000"/>
              </a:srgbClr>
            </a:solidFill>
            <a:ln w="25400" cap="flat" cmpd="sng" algn="ctr">
              <a:noFill/>
              <a:prstDash val="solid"/>
            </a:ln>
            <a:effectLst>
              <a:outerShdw blurRad="50800" dist="38100" dir="2700000" algn="tl" rotWithShape="0">
                <a:prstClr val="black"/>
              </a:outerShdw>
            </a:effectLst>
          </p:spPr>
          <p:txBody>
            <a:bodyPr rtlCol="0" anchor="ctr"/>
            <a:lstStyle/>
            <a:p>
              <a:pPr marL="0" marR="0" lvl="0" indent="0" algn="ctr" defTabSz="1632753"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FFFFFF"/>
                </a:solidFill>
                <a:effectLst/>
                <a:uLnTx/>
                <a:uFillTx/>
                <a:latin typeface="Montserrat" panose="00000500000000000000" pitchFamily="2" charset="0"/>
                <a:ea typeface="맑은 고딕" panose="020B0503020000020004" pitchFamily="34" charset="-127"/>
                <a:cs typeface="+mn-cs"/>
              </a:endParaRPr>
            </a:p>
          </p:txBody>
        </p:sp>
        <p:sp>
          <p:nvSpPr>
            <p:cNvPr id="53" name="Oval 50">
              <a:extLst>
                <a:ext uri="{FF2B5EF4-FFF2-40B4-BE49-F238E27FC236}">
                  <a16:creationId xmlns:a16="http://schemas.microsoft.com/office/drawing/2014/main" id="{6A7D3700-B258-D8D0-571D-605C438BECFA}"/>
                </a:ext>
              </a:extLst>
            </p:cNvPr>
            <p:cNvSpPr>
              <a:spLocks noChangeAspect="1"/>
            </p:cNvSpPr>
            <p:nvPr/>
          </p:nvSpPr>
          <p:spPr>
            <a:xfrm>
              <a:off x="16517221" y="8769753"/>
              <a:ext cx="942520" cy="1064518"/>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rgbClr val="0D54F3"/>
            </a:solidFill>
            <a:ln w="25400" cap="flat" cmpd="sng" algn="ctr">
              <a:noFill/>
              <a:prstDash val="solid"/>
            </a:ln>
            <a:effectLst>
              <a:outerShdw blurRad="50800" dist="38100" dir="2700000" algn="tl" rotWithShape="0">
                <a:prstClr val="black"/>
              </a:outerShdw>
            </a:effectLst>
          </p:spPr>
          <p:txBody>
            <a:bodyPr rtlCol="0" anchor="ctr"/>
            <a:lstStyle/>
            <a:p>
              <a:pPr marL="0" marR="0" lvl="0" indent="0" algn="ctr" defTabSz="1632753"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0" cap="none" spc="0" normalizeH="0" baseline="0" noProof="0">
                <a:ln>
                  <a:noFill/>
                </a:ln>
                <a:solidFill>
                  <a:srgbClr val="FFFFFF"/>
                </a:solidFill>
                <a:effectLst/>
                <a:uLnTx/>
                <a:uFillTx/>
                <a:latin typeface="Montserrat" panose="00000500000000000000" pitchFamily="2" charset="0"/>
                <a:ea typeface="맑은 고딕" panose="020B0503020000020004" pitchFamily="34" charset="-127"/>
                <a:cs typeface="+mn-cs"/>
              </a:endParaRPr>
            </a:p>
          </p:txBody>
        </p:sp>
      </p:grpSp>
      <p:pic>
        <p:nvPicPr>
          <p:cNvPr id="64" name="Picture 63">
            <a:extLst>
              <a:ext uri="{FF2B5EF4-FFF2-40B4-BE49-F238E27FC236}">
                <a16:creationId xmlns:a16="http://schemas.microsoft.com/office/drawing/2014/main" id="{B099BA34-0E48-65CB-198E-A652C388943D}"/>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Lst>
          </a:blip>
          <a:srcRect l="-1700" r="12556"/>
          <a:stretch/>
        </p:blipFill>
        <p:spPr>
          <a:xfrm>
            <a:off x="5055111" y="2816957"/>
            <a:ext cx="1891033" cy="1666436"/>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sp>
        <p:nvSpPr>
          <p:cNvPr id="19" name="TextBox 18">
            <a:extLst>
              <a:ext uri="{FF2B5EF4-FFF2-40B4-BE49-F238E27FC236}">
                <a16:creationId xmlns:a16="http://schemas.microsoft.com/office/drawing/2014/main" id="{058106AC-8411-0EB2-5ED6-E1B248C379BB}"/>
              </a:ext>
            </a:extLst>
          </p:cNvPr>
          <p:cNvSpPr txBox="1"/>
          <p:nvPr/>
        </p:nvSpPr>
        <p:spPr>
          <a:xfrm>
            <a:off x="9163659" y="6436932"/>
            <a:ext cx="2504212" cy="27699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Tham</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a:t>
            </a: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khảo</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a:t>
            </a: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tài</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a:t>
            </a: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liệu</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a:t>
            </a:r>
            <a:r>
              <a:rPr kumimoji="0" lang="en-US" sz="1200" b="0" i="1" u="none" strike="noStrike" kern="0" cap="none" spc="0" normalizeH="0" baseline="0" noProof="0" dirty="0" err="1">
                <a:ln>
                  <a:noFill/>
                </a:ln>
                <a:solidFill>
                  <a:srgbClr val="E7E6E6">
                    <a:lumMod val="50000"/>
                  </a:srgbClr>
                </a:solidFill>
                <a:effectLst/>
                <a:uLnTx/>
                <a:uFillTx/>
                <a:latin typeface="Montserrat" panose="00000500000000000000" pitchFamily="2" charset="0"/>
                <a:ea typeface="+mn-ea"/>
                <a:cs typeface="+mn-cs"/>
              </a:rPr>
              <a:t>của</a:t>
            </a:r>
            <a:r>
              <a:rPr kumimoji="0" lang="en-US"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rPr>
              <a:t> VPCP </a:t>
            </a:r>
            <a:endParaRPr kumimoji="0" lang="id-ID" sz="1200" b="0" i="1" u="none" strike="noStrike" kern="0" cap="none" spc="0" normalizeH="0" baseline="0" noProof="0" dirty="0">
              <a:ln>
                <a:noFill/>
              </a:ln>
              <a:solidFill>
                <a:srgbClr val="E7E6E6">
                  <a:lumMod val="50000"/>
                </a:srgb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34388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BE33A4B0-4F36-E280-AFA6-B1E1828AACAB}"/>
              </a:ext>
            </a:extLst>
          </p:cNvPr>
          <p:cNvSpPr txBox="1">
            <a:spLocks/>
          </p:cNvSpPr>
          <p:nvPr/>
        </p:nvSpPr>
        <p:spPr>
          <a:xfrm>
            <a:off x="971543" y="397572"/>
            <a:ext cx="8192116"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1.3.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Định</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hướng</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của</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Trung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ương</a:t>
            </a:r>
            <a:endParaRPr kumimoji="0" lang="en-US" sz="2000" b="0" i="0" u="none" strike="noStrike" kern="1200" cap="none" spc="0" normalizeH="0" baseline="0" noProof="0" dirty="0">
              <a:ln>
                <a:noFill/>
              </a:ln>
              <a:solidFill>
                <a:prstClr val="white"/>
              </a:solidFill>
              <a:effectLst/>
              <a:uLnTx/>
              <a:uFillTx/>
              <a:latin typeface="Montserrat" pitchFamily="2" charset="0"/>
              <a:ea typeface="+mj-ea"/>
              <a:cs typeface="Segoe UI" panose="020B0502040204020203" pitchFamily="34" charset="0"/>
            </a:endParaRPr>
          </a:p>
        </p:txBody>
      </p:sp>
      <p:sp>
        <p:nvSpPr>
          <p:cNvPr id="2" name="TextBox 1">
            <a:extLst>
              <a:ext uri="{FF2B5EF4-FFF2-40B4-BE49-F238E27FC236}">
                <a16:creationId xmlns:a16="http://schemas.microsoft.com/office/drawing/2014/main" id="{428AFEF7-ECCF-2D60-1C8F-D2F9A042BFDF}"/>
              </a:ext>
            </a:extLst>
          </p:cNvPr>
          <p:cNvSpPr txBox="1"/>
          <p:nvPr/>
        </p:nvSpPr>
        <p:spPr>
          <a:xfrm>
            <a:off x="495179" y="1526945"/>
            <a:ext cx="3264021" cy="20313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Nghị quyết số 52-NQ/TW </a:t>
            </a:r>
            <a:endPar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C</a:t>
            </a: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hủ trương, chính sách chủ động tham gia cuộc Cách mạng công nghiệp lần thứ tư</a:t>
            </a:r>
            <a:endPar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Nghị quyết số 29-NQ/TW</a:t>
            </a:r>
            <a:endPar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T</a:t>
            </a: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iếp tục đẩy mạnh công nghiệp hóa, hiện đại hóa đất nước đến năm 2030, tầm nhìn đến năm 2045</a:t>
            </a:r>
            <a:endPar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p:txBody>
      </p:sp>
      <p:sp>
        <p:nvSpPr>
          <p:cNvPr id="3" name="Rounded Rectangle 12">
            <a:extLst>
              <a:ext uri="{FF2B5EF4-FFF2-40B4-BE49-F238E27FC236}">
                <a16:creationId xmlns:a16="http://schemas.microsoft.com/office/drawing/2014/main" id="{D6BC43C6-F262-306D-7971-41752EC99A4B}"/>
              </a:ext>
            </a:extLst>
          </p:cNvPr>
          <p:cNvSpPr/>
          <p:nvPr/>
        </p:nvSpPr>
        <p:spPr>
          <a:xfrm>
            <a:off x="495179" y="994509"/>
            <a:ext cx="3264021" cy="424716"/>
          </a:xfrm>
          <a:prstGeom prst="roundRect">
            <a:avLst/>
          </a:prstGeom>
          <a:solidFill>
            <a:schemeClr val="accent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TRUNG ƯƠNG</a:t>
            </a:r>
          </a:p>
        </p:txBody>
      </p:sp>
      <p:sp>
        <p:nvSpPr>
          <p:cNvPr id="4" name="Rounded Rectangle 13">
            <a:extLst>
              <a:ext uri="{FF2B5EF4-FFF2-40B4-BE49-F238E27FC236}">
                <a16:creationId xmlns:a16="http://schemas.microsoft.com/office/drawing/2014/main" id="{0B552273-8030-75F7-F22F-D25162E65618}"/>
              </a:ext>
            </a:extLst>
          </p:cNvPr>
          <p:cNvSpPr/>
          <p:nvPr/>
        </p:nvSpPr>
        <p:spPr>
          <a:xfrm>
            <a:off x="4070195" y="1144567"/>
            <a:ext cx="4000268" cy="424716"/>
          </a:xfrm>
          <a:prstGeom prst="round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CHÍNH PHỦ</a:t>
            </a:r>
          </a:p>
        </p:txBody>
      </p:sp>
      <p:sp>
        <p:nvSpPr>
          <p:cNvPr id="5" name="Rounded Rectangle 14">
            <a:extLst>
              <a:ext uri="{FF2B5EF4-FFF2-40B4-BE49-F238E27FC236}">
                <a16:creationId xmlns:a16="http://schemas.microsoft.com/office/drawing/2014/main" id="{3F2E382E-5604-CA3B-38BA-D5D4D58B8C42}"/>
              </a:ext>
            </a:extLst>
          </p:cNvPr>
          <p:cNvSpPr/>
          <p:nvPr/>
        </p:nvSpPr>
        <p:spPr>
          <a:xfrm>
            <a:off x="8486654" y="1385034"/>
            <a:ext cx="3264021" cy="424716"/>
          </a:xfrm>
          <a:prstGeom prst="round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BỘ TT&amp;TT</a:t>
            </a:r>
          </a:p>
        </p:txBody>
      </p:sp>
      <p:sp>
        <p:nvSpPr>
          <p:cNvPr id="6" name="TextBox 5">
            <a:extLst>
              <a:ext uri="{FF2B5EF4-FFF2-40B4-BE49-F238E27FC236}">
                <a16:creationId xmlns:a16="http://schemas.microsoft.com/office/drawing/2014/main" id="{4B09FC98-3518-2ECA-BC71-1A2247A4A508}"/>
              </a:ext>
            </a:extLst>
          </p:cNvPr>
          <p:cNvSpPr txBox="1"/>
          <p:nvPr/>
        </p:nvSpPr>
        <p:spPr>
          <a:xfrm>
            <a:off x="3969834" y="1633655"/>
            <a:ext cx="4100629" cy="523220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Quyết định số 749/QĐ-TTg </a:t>
            </a: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Chương trình Chuyển đổi số quốc gia đến năm 2025, định hướng đến năm 2030</a:t>
            </a:r>
            <a:endPar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Quyết định số 942/QĐ-TTg</a:t>
            </a:r>
            <a:endPar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Chiến lược phát triển Chính phủ điện tử hướng tới Chính phủ số giai đoạn 2021 - 2025, định hướng đến năm 2030</a:t>
            </a:r>
            <a:endPar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Quyết định số 411/QĐ-TTg</a:t>
            </a: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Chiến lược quốc gia phát triển kinh tế số và xã hội số đến năm 2025, định hướng đến năm 2030</a:t>
            </a:r>
            <a:endPar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Quyết định số </a:t>
            </a:r>
            <a:r>
              <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142</a:t>
            </a: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/QĐ-TTg</a:t>
            </a: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Phê duyệt </a:t>
            </a:r>
            <a:r>
              <a:rPr kumimoji="0" lang="vi-VN" sz="12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Chiến lược dữ liệu quốc gia đến năm 2030</a:t>
            </a:r>
            <a:endParaRPr kumimoji="0" lang="en-US" sz="12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Nghị quyết số 131/NQ-CP </a:t>
            </a: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Đ</a:t>
            </a: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ẩy mạnh cải cách thủ tục hành chính và hiện đại hóa phương thức chỉ đạo, điều hành phục vụ người dân, doanh nghiệp</a:t>
            </a:r>
            <a:endPar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Quyết định số 17/QĐ-UBQGCDS</a:t>
            </a: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Kế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hoạch</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hành</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động</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năm</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2023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Năm</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Dữ</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liệu</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số</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quốc</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gia</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a:t>
            </a: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rPr>
              <a:t>Quyết định số </a:t>
            </a:r>
            <a:r>
              <a:rPr kumimoji="0" lang="en-US" sz="1400" b="1"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rPr>
              <a:t>1012</a:t>
            </a:r>
            <a:r>
              <a:rPr kumimoji="0" lang="vi-VN" sz="1400" b="1"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rPr>
              <a:t>/QĐ-</a:t>
            </a:r>
            <a:r>
              <a:rPr kumimoji="0" lang="en-US" sz="1400" b="1" i="0" u="none" strike="noStrike" kern="0" cap="none" spc="0" normalizeH="0" baseline="0" noProof="0" dirty="0" err="1">
                <a:ln>
                  <a:noFill/>
                </a:ln>
                <a:solidFill>
                  <a:srgbClr val="FF0000"/>
                </a:solidFill>
                <a:effectLst/>
                <a:uLnTx/>
                <a:uFillTx/>
                <a:latin typeface="Montserrat" pitchFamily="2" charset="0"/>
                <a:ea typeface="+mn-ea"/>
                <a:cs typeface="Segoe UI" panose="020B0502040204020203" pitchFamily="34" charset="0"/>
              </a:rPr>
              <a:t>TTg</a:t>
            </a:r>
            <a:r>
              <a:rPr kumimoji="0" lang="en-US" sz="1400" b="1"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rPr>
              <a:t> (20/9/2024)</a:t>
            </a:r>
            <a:endParaRPr kumimoji="0" lang="en-US" sz="500" b="0"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Ban hành Kế hoạch hành động </a:t>
            </a:r>
            <a:r>
              <a:rPr kumimoji="0" lang="vi-VN" sz="1200" b="1"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chuyển đổi số hoạt động chỉ đạo,</a:t>
            </a:r>
            <a:r>
              <a:rPr kumimoji="0" lang="en-US" sz="1200" b="1"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vi-VN" sz="1200" b="1"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điều hành </a:t>
            </a:r>
            <a:r>
              <a:rPr kumimoji="0" lang="vi-VN"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của Chính phủ, Thủ tướng Chính phủ trực tuyến và dựa trên</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vi-VN"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dữ liệu giai đoạn 2024 - 2025, định hướng đến năm 2030</a:t>
            </a:r>
            <a:endPar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212AFD1B-902A-A21F-C389-C261557E12D7}"/>
              </a:ext>
            </a:extLst>
          </p:cNvPr>
          <p:cNvSpPr txBox="1"/>
          <p:nvPr/>
        </p:nvSpPr>
        <p:spPr>
          <a:xfrm>
            <a:off x="8486654" y="1917469"/>
            <a:ext cx="3264021" cy="449353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Quyết định số 922/QĐ-BTTTT </a:t>
            </a:r>
            <a:endPar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Xác định Bộ chỉ số đánh giá chuyển đổi số của các bộ, cơ quan ngang bộ, cơ quan thuộc Chính phủ, các tỉnh, thành phố trực thuộc Trung ương và của quốc gia</a:t>
            </a:r>
            <a:endPar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Văn bản số 3272/BTTTT-CĐSQG  (ngày 11/8/2023)</a:t>
            </a:r>
            <a:endPar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Đôn đốc triển khai Năm dữ liệu số quốc gia</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đối với các bộ ngành, địa phương</a:t>
            </a:r>
            <a:endPar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endParaRP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1400" b="1"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rPr>
              <a:t>Văn bản số </a:t>
            </a:r>
            <a:r>
              <a:rPr kumimoji="0" lang="en-US" sz="1400" b="1"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rPr>
              <a:t>1901</a:t>
            </a:r>
            <a:r>
              <a:rPr kumimoji="0" lang="vi-VN" sz="1400" b="1"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rPr>
              <a:t>/BTTTT-</a:t>
            </a:r>
            <a:r>
              <a:rPr kumimoji="0" lang="en-US" sz="1400" b="1"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rPr>
              <a:t>VCL (</a:t>
            </a:r>
            <a:r>
              <a:rPr kumimoji="0" lang="en-US" sz="1400" b="1" i="0" u="none" strike="noStrike" kern="0" cap="none" spc="0" normalizeH="0" baseline="0" noProof="0" dirty="0" err="1">
                <a:ln>
                  <a:noFill/>
                </a:ln>
                <a:solidFill>
                  <a:srgbClr val="FF0000"/>
                </a:solidFill>
                <a:effectLst/>
                <a:uLnTx/>
                <a:uFillTx/>
                <a:latin typeface="Montserrat" pitchFamily="2" charset="0"/>
                <a:ea typeface="+mn-ea"/>
                <a:cs typeface="Segoe UI" panose="020B0502040204020203" pitchFamily="34" charset="0"/>
              </a:rPr>
              <a:t>ngày</a:t>
            </a:r>
            <a:r>
              <a:rPr kumimoji="0" lang="en-US" sz="1400" b="1"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rPr>
              <a:t> 16/5/2024)</a:t>
            </a:r>
            <a:endParaRPr kumimoji="0" lang="en-US" sz="500" b="0" i="0" u="none" strike="noStrike" kern="0" cap="none" spc="0" normalizeH="0" baseline="0" noProof="0" dirty="0">
              <a:ln>
                <a:noFill/>
              </a:ln>
              <a:solidFill>
                <a:srgbClr val="FF0000"/>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Hướng</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dẫn</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triển</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khai</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Chiến</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lược</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dữ</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liệu</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quốc</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gia</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cho</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các</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Bộ</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ngành</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địa</a:t>
            </a:r>
            <a:r>
              <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rPr>
              <a:t> </a:t>
            </a:r>
            <a:r>
              <a:rPr kumimoji="0" lang="en-US" sz="1200" b="0" i="0" u="none" strike="noStrike" kern="0" cap="none" spc="0" normalizeH="0" baseline="0" noProof="0" dirty="0" err="1">
                <a:ln>
                  <a:noFill/>
                </a:ln>
                <a:solidFill>
                  <a:srgbClr val="44546A"/>
                </a:solidFill>
                <a:effectLst/>
                <a:uLnTx/>
                <a:uFillTx/>
                <a:latin typeface="Montserrat" pitchFamily="2" charset="0"/>
                <a:ea typeface="+mn-ea"/>
                <a:cs typeface="Segoe UI" panose="020B0502040204020203" pitchFamily="34" charset="0"/>
              </a:rPr>
              <a:t>phương</a:t>
            </a:r>
            <a:endPar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endParaRPr>
          </a:p>
          <a:p>
            <a:pPr marL="285750" marR="0" lvl="0" indent="-285750" algn="just" defTabSz="60963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1"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Quyết</a:t>
            </a:r>
            <a:r>
              <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en-US" sz="1400" b="1" i="0" u="none" strike="noStrike" kern="0" cap="none" spc="0" normalizeH="0" baseline="0" noProof="0" dirty="0" err="1">
                <a:ln>
                  <a:noFill/>
                </a:ln>
                <a:solidFill>
                  <a:schemeClr val="tx2"/>
                </a:solidFill>
                <a:effectLst/>
                <a:uLnTx/>
                <a:uFillTx/>
                <a:latin typeface="Montserrat" pitchFamily="2" charset="0"/>
                <a:ea typeface="+mn-ea"/>
                <a:cs typeface="Segoe UI" panose="020B0502040204020203" pitchFamily="34" charset="0"/>
              </a:rPr>
              <a:t>định</a:t>
            </a: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số </a:t>
            </a:r>
            <a:r>
              <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2463</a:t>
            </a: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a:t>
            </a:r>
            <a:r>
              <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QĐ-</a:t>
            </a: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BTTTT  (ngày 1</a:t>
            </a:r>
            <a:r>
              <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5</a:t>
            </a: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a:t>
            </a:r>
            <a:r>
              <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12</a:t>
            </a:r>
            <a:r>
              <a:rPr kumimoji="0" lang="vi-VN"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/2023)</a:t>
            </a:r>
            <a:endPar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Ban hành Yêu cầu cơ bản về chức năng, tính năng kỹ thuật</a:t>
            </a:r>
            <a:r>
              <a:rPr kumimoji="0" lang="en-US"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 </a:t>
            </a:r>
            <a:r>
              <a:rPr kumimoji="0" lang="vi-VN" sz="1200" b="0"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rPr>
              <a:t>của Nền tảng tổng hợp, phân tích dữ liệu (phiên bản 1.0)</a:t>
            </a:r>
            <a:endParaRPr kumimoji="0" lang="en-US" sz="1400" b="1" i="0" u="none" strike="noStrike" kern="0" cap="none" spc="0" normalizeH="0" baseline="0" noProof="0" dirty="0">
              <a:ln>
                <a:noFill/>
              </a:ln>
              <a:solidFill>
                <a:schemeClr val="tx2"/>
              </a:solidFill>
              <a:effectLst/>
              <a:uLnTx/>
              <a:uFillTx/>
              <a:latin typeface="Montserrat" pitchFamily="2" charset="0"/>
              <a:ea typeface="+mn-ea"/>
              <a:cs typeface="Segoe UI" panose="020B0502040204020203" pitchFamily="34"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44546A"/>
              </a:solidFill>
              <a:effectLst/>
              <a:uLnTx/>
              <a:uFillTx/>
              <a:latin typeface="Montserrat" pitchFamily="2" charset="0"/>
              <a:ea typeface="+mn-ea"/>
              <a:cs typeface="Segoe UI" panose="020B0502040204020203" pitchFamily="34" charset="0"/>
            </a:endParaRPr>
          </a:p>
        </p:txBody>
      </p:sp>
    </p:spTree>
    <p:extLst>
      <p:ext uri="{BB962C8B-B14F-4D97-AF65-F5344CB8AC3E}">
        <p14:creationId xmlns:p14="http://schemas.microsoft.com/office/powerpoint/2010/main" val="3606622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Montserrat" panose="00000500000000000000" pitchFamily="2" charset="0"/>
              <a:ea typeface="+mj-ea"/>
              <a:cs typeface="+mj-cs"/>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63291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itchFamily="34" charset="0"/>
              </a:rPr>
              <a:t>1.4.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Segoe UI" pitchFamily="34" charset="0"/>
              </a:rPr>
              <a:t>Mục</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Segoe UI" pitchFamily="34" charset="0"/>
              </a:rPr>
              <a:t>tiêu</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itchFamily="34" charset="0"/>
              </a:rPr>
              <a:t> CĐS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Segoe UI" pitchFamily="34" charset="0"/>
              </a:rPr>
              <a:t>hoạt</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Segoe UI" pitchFamily="34" charset="0"/>
              </a:rPr>
              <a:t>động</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itchFamily="34" charset="0"/>
              </a:rPr>
              <a:t> CĐ, ĐH </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Segoe UI" pitchFamily="34" charset="0"/>
              </a:rPr>
              <a:t>theo</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itchFamily="34" charset="0"/>
              </a:rPr>
              <a:t> 1012/QĐ-</a:t>
            </a:r>
            <a:r>
              <a:rPr kumimoji="0" lang="en-US" sz="2000" b="1" i="0" u="none" strike="noStrike" kern="1200" cap="none" spc="0" normalizeH="0" baseline="0" noProof="0" dirty="0" err="1">
                <a:ln>
                  <a:noFill/>
                </a:ln>
                <a:solidFill>
                  <a:prstClr val="white"/>
                </a:solidFill>
                <a:effectLst/>
                <a:uLnTx/>
                <a:uFillTx/>
                <a:latin typeface="Montserrat" panose="00000500000000000000" pitchFamily="2" charset="0"/>
                <a:ea typeface="+mj-ea"/>
                <a:cs typeface="Segoe UI" pitchFamily="34" charset="0"/>
              </a:rPr>
              <a:t>TTg</a:t>
            </a:r>
            <a:r>
              <a:rPr kumimoji="0" lang="en-US" sz="2000" b="1"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itchFamily="34" charset="0"/>
              </a:rPr>
              <a:t> (20/9/2024)</a:t>
            </a:r>
            <a:endParaRPr kumimoji="0" lang="en-US" sz="2000" b="0" i="0" u="none" strike="noStrike" kern="1200" cap="none" spc="0" normalizeH="0" baseline="0" noProof="0" dirty="0">
              <a:ln>
                <a:noFill/>
              </a:ln>
              <a:solidFill>
                <a:prstClr val="white"/>
              </a:solidFill>
              <a:effectLst/>
              <a:uLnTx/>
              <a:uFillTx/>
              <a:latin typeface="Montserrat" panose="00000500000000000000" pitchFamily="2" charset="0"/>
              <a:ea typeface="+mj-ea"/>
              <a:cs typeface="Segoe UI" panose="020B0502040204020203" pitchFamily="34" charset="0"/>
            </a:endParaRPr>
          </a:p>
        </p:txBody>
      </p:sp>
      <p:grpSp>
        <p:nvGrpSpPr>
          <p:cNvPr id="2" name="组合 11">
            <a:extLst>
              <a:ext uri="{FF2B5EF4-FFF2-40B4-BE49-F238E27FC236}">
                <a16:creationId xmlns:a16="http://schemas.microsoft.com/office/drawing/2014/main" id="{331B3D69-2F26-64A9-A09C-2428B97B0EC7}"/>
              </a:ext>
            </a:extLst>
          </p:cNvPr>
          <p:cNvGrpSpPr/>
          <p:nvPr/>
        </p:nvGrpSpPr>
        <p:grpSpPr>
          <a:xfrm>
            <a:off x="971542" y="1248302"/>
            <a:ext cx="2184260" cy="4784506"/>
            <a:chOff x="519660" y="2148589"/>
            <a:chExt cx="2184260" cy="3357796"/>
          </a:xfrm>
          <a:solidFill>
            <a:srgbClr val="335B74">
              <a:lumMod val="75000"/>
            </a:srgbClr>
          </a:solidFill>
        </p:grpSpPr>
        <p:sp>
          <p:nvSpPr>
            <p:cNvPr id="3" name="矩形: 圆角 2">
              <a:extLst>
                <a:ext uri="{FF2B5EF4-FFF2-40B4-BE49-F238E27FC236}">
                  <a16:creationId xmlns:a16="http://schemas.microsoft.com/office/drawing/2014/main" id="{AC900CC7-3B77-3CAE-620C-4AC360F6ACEF}"/>
                </a:ext>
              </a:extLst>
            </p:cNvPr>
            <p:cNvSpPr/>
            <p:nvPr/>
          </p:nvSpPr>
          <p:spPr>
            <a:xfrm>
              <a:off x="519660" y="2148589"/>
              <a:ext cx="2184260" cy="3357796"/>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Montserrat" panose="00000500000000000000" pitchFamily="2" charset="0"/>
                <a:ea typeface="方正细谭黑简体"/>
                <a:cs typeface="+mn-cs"/>
                <a:sym typeface="Calibri Light"/>
              </a:endParaRPr>
            </a:p>
          </p:txBody>
        </p:sp>
        <p:grpSp>
          <p:nvGrpSpPr>
            <p:cNvPr id="4" name="组合 55">
              <a:extLst>
                <a:ext uri="{FF2B5EF4-FFF2-40B4-BE49-F238E27FC236}">
                  <a16:creationId xmlns:a16="http://schemas.microsoft.com/office/drawing/2014/main" id="{079466CE-5E45-9A79-3B1A-4ED13436D1AE}"/>
                </a:ext>
              </a:extLst>
            </p:cNvPr>
            <p:cNvGrpSpPr/>
            <p:nvPr/>
          </p:nvGrpSpPr>
          <p:grpSpPr>
            <a:xfrm>
              <a:off x="1390819" y="2610303"/>
              <a:ext cx="441943" cy="644224"/>
              <a:chOff x="2528974" y="2863357"/>
              <a:chExt cx="246811" cy="359779"/>
            </a:xfrm>
            <a:grpFill/>
          </p:grpSpPr>
          <p:sp>
            <p:nvSpPr>
              <p:cNvPr id="5" name="AutoShape 113">
                <a:extLst>
                  <a:ext uri="{FF2B5EF4-FFF2-40B4-BE49-F238E27FC236}">
                    <a16:creationId xmlns:a16="http://schemas.microsoft.com/office/drawing/2014/main" id="{236F51ED-0952-9401-E32D-90D10DE687A3}"/>
                  </a:ext>
                </a:extLst>
              </p:cNvPr>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25400" tIns="25400" rIns="25400" bIns="2540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Montserrat" panose="00000500000000000000" pitchFamily="2" charset="0"/>
                  <a:ea typeface="方正细谭黑简体"/>
                  <a:cs typeface="+mn-cs"/>
                  <a:sym typeface="Calibri Light"/>
                </a:endParaRPr>
              </a:p>
            </p:txBody>
          </p:sp>
          <p:sp>
            <p:nvSpPr>
              <p:cNvPr id="6" name="AutoShape 114">
                <a:extLst>
                  <a:ext uri="{FF2B5EF4-FFF2-40B4-BE49-F238E27FC236}">
                    <a16:creationId xmlns:a16="http://schemas.microsoft.com/office/drawing/2014/main" id="{D4D7C291-16AC-2FAA-6EA8-E83EFCF6CA52}"/>
                  </a:ext>
                </a:extLst>
              </p:cNvPr>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25400" tIns="25400" rIns="25400" bIns="2540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Montserrat" panose="00000500000000000000" pitchFamily="2" charset="0"/>
                  <a:ea typeface="方正细谭黑简体"/>
                  <a:cs typeface="+mn-cs"/>
                  <a:sym typeface="Calibri Light"/>
                </a:endParaRPr>
              </a:p>
            </p:txBody>
          </p:sp>
        </p:grpSp>
      </p:grpSp>
      <p:grpSp>
        <p:nvGrpSpPr>
          <p:cNvPr id="7" name="组合 9">
            <a:extLst>
              <a:ext uri="{FF2B5EF4-FFF2-40B4-BE49-F238E27FC236}">
                <a16:creationId xmlns:a16="http://schemas.microsoft.com/office/drawing/2014/main" id="{24175BB4-4902-4801-57C9-221A433C2C99}"/>
              </a:ext>
            </a:extLst>
          </p:cNvPr>
          <p:cNvGrpSpPr/>
          <p:nvPr/>
        </p:nvGrpSpPr>
        <p:grpSpPr>
          <a:xfrm>
            <a:off x="3651530" y="1232816"/>
            <a:ext cx="2184260" cy="4799992"/>
            <a:chOff x="3421089" y="2148589"/>
            <a:chExt cx="2184260" cy="3357796"/>
          </a:xfrm>
          <a:solidFill>
            <a:srgbClr val="093F81"/>
          </a:solidFill>
        </p:grpSpPr>
        <p:sp>
          <p:nvSpPr>
            <p:cNvPr id="8" name="矩形: 圆角 33">
              <a:extLst>
                <a:ext uri="{FF2B5EF4-FFF2-40B4-BE49-F238E27FC236}">
                  <a16:creationId xmlns:a16="http://schemas.microsoft.com/office/drawing/2014/main" id="{BBB37678-87A0-677E-A723-443DB1A80091}"/>
                </a:ext>
              </a:extLst>
            </p:cNvPr>
            <p:cNvSpPr/>
            <p:nvPr/>
          </p:nvSpPr>
          <p:spPr>
            <a:xfrm>
              <a:off x="3421089" y="2148589"/>
              <a:ext cx="2184260" cy="3357796"/>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Montserrat" panose="00000500000000000000" pitchFamily="2" charset="0"/>
                <a:ea typeface="方正细谭黑简体"/>
                <a:cs typeface="+mn-cs"/>
                <a:sym typeface="Calibri Light"/>
              </a:endParaRPr>
            </a:p>
          </p:txBody>
        </p:sp>
        <p:sp>
          <p:nvSpPr>
            <p:cNvPr id="9" name="AutoShape 112">
              <a:extLst>
                <a:ext uri="{FF2B5EF4-FFF2-40B4-BE49-F238E27FC236}">
                  <a16:creationId xmlns:a16="http://schemas.microsoft.com/office/drawing/2014/main" id="{A3F11B63-1381-160E-5525-9E300AF2BCA7}"/>
                </a:ext>
              </a:extLst>
            </p:cNvPr>
            <p:cNvSpPr/>
            <p:nvPr/>
          </p:nvSpPr>
          <p:spPr bwMode="auto">
            <a:xfrm>
              <a:off x="4190584" y="2611202"/>
              <a:ext cx="645271" cy="642427"/>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grpFill/>
            <a:ln>
              <a:noFill/>
            </a:ln>
            <a:effectLst/>
          </p:spPr>
          <p:txBody>
            <a:bodyPr lIns="25400" tIns="25400" rIns="25400" bIns="2540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Montserrat" panose="00000500000000000000" pitchFamily="2" charset="0"/>
                <a:ea typeface="方正细谭黑简体"/>
                <a:cs typeface="+mn-cs"/>
                <a:sym typeface="Calibri Light"/>
              </a:endParaRPr>
            </a:p>
          </p:txBody>
        </p:sp>
      </p:grpSp>
      <p:grpSp>
        <p:nvGrpSpPr>
          <p:cNvPr id="10" name="组合 1">
            <a:extLst>
              <a:ext uri="{FF2B5EF4-FFF2-40B4-BE49-F238E27FC236}">
                <a16:creationId xmlns:a16="http://schemas.microsoft.com/office/drawing/2014/main" id="{606626CA-E16B-AF1B-30D9-3CE190FA2F04}"/>
              </a:ext>
            </a:extLst>
          </p:cNvPr>
          <p:cNvGrpSpPr/>
          <p:nvPr/>
        </p:nvGrpSpPr>
        <p:grpSpPr>
          <a:xfrm>
            <a:off x="6331520" y="1232815"/>
            <a:ext cx="2184260" cy="4799992"/>
            <a:chOff x="6322518" y="2148588"/>
            <a:chExt cx="2184260" cy="4175523"/>
          </a:xfrm>
          <a:solidFill>
            <a:srgbClr val="335B74">
              <a:lumMod val="75000"/>
            </a:srgbClr>
          </a:solidFill>
        </p:grpSpPr>
        <p:sp>
          <p:nvSpPr>
            <p:cNvPr id="11" name="矩形: 圆角 36">
              <a:extLst>
                <a:ext uri="{FF2B5EF4-FFF2-40B4-BE49-F238E27FC236}">
                  <a16:creationId xmlns:a16="http://schemas.microsoft.com/office/drawing/2014/main" id="{2C492860-A60F-90C8-1D26-797C7F73D4DA}"/>
                </a:ext>
              </a:extLst>
            </p:cNvPr>
            <p:cNvSpPr/>
            <p:nvPr/>
          </p:nvSpPr>
          <p:spPr>
            <a:xfrm>
              <a:off x="6322518" y="2148588"/>
              <a:ext cx="2184260" cy="4175523"/>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Montserrat" panose="00000500000000000000" pitchFamily="2" charset="0"/>
                <a:ea typeface="方正细谭黑简体"/>
                <a:cs typeface="+mn-cs"/>
                <a:sym typeface="Calibri Light"/>
              </a:endParaRPr>
            </a:p>
          </p:txBody>
        </p:sp>
        <p:grpSp>
          <p:nvGrpSpPr>
            <p:cNvPr id="12" name="Group 112">
              <a:extLst>
                <a:ext uri="{FF2B5EF4-FFF2-40B4-BE49-F238E27FC236}">
                  <a16:creationId xmlns:a16="http://schemas.microsoft.com/office/drawing/2014/main" id="{56109B1A-4ED8-FB38-B70A-6ED497AFF89A}"/>
                </a:ext>
              </a:extLst>
            </p:cNvPr>
            <p:cNvGrpSpPr/>
            <p:nvPr/>
          </p:nvGrpSpPr>
          <p:grpSpPr>
            <a:xfrm>
              <a:off x="7092536" y="2630641"/>
              <a:ext cx="644224" cy="603548"/>
              <a:chOff x="5368132" y="3540125"/>
              <a:chExt cx="465138" cy="435769"/>
            </a:xfrm>
            <a:grpFill/>
          </p:grpSpPr>
          <p:sp>
            <p:nvSpPr>
              <p:cNvPr id="13" name="AutoShape 110">
                <a:extLst>
                  <a:ext uri="{FF2B5EF4-FFF2-40B4-BE49-F238E27FC236}">
                    <a16:creationId xmlns:a16="http://schemas.microsoft.com/office/drawing/2014/main" id="{66730891-42E7-08F9-4F92-C6F38E681E93}"/>
                  </a:ext>
                </a:extLst>
              </p:cNvPr>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25400" tIns="25400" rIns="25400" bIns="2540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Montserrat" panose="00000500000000000000" pitchFamily="2" charset="0"/>
                  <a:ea typeface="方正细谭黑简体"/>
                  <a:cs typeface="+mn-cs"/>
                  <a:sym typeface="Calibri Light"/>
                </a:endParaRPr>
              </a:p>
            </p:txBody>
          </p:sp>
          <p:sp>
            <p:nvSpPr>
              <p:cNvPr id="14" name="AutoShape 111">
                <a:extLst>
                  <a:ext uri="{FF2B5EF4-FFF2-40B4-BE49-F238E27FC236}">
                    <a16:creationId xmlns:a16="http://schemas.microsoft.com/office/drawing/2014/main" id="{BACEEB89-6E39-0E7B-73AA-E073EDC9F7D2}"/>
                  </a:ext>
                </a:extLst>
              </p:cNvPr>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25400" tIns="25400" rIns="25400" bIns="2540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Montserrat" panose="00000500000000000000" pitchFamily="2" charset="0"/>
                  <a:ea typeface="方正细谭黑简体"/>
                  <a:cs typeface="+mn-cs"/>
                  <a:sym typeface="Calibri Light"/>
                </a:endParaRPr>
              </a:p>
            </p:txBody>
          </p:sp>
        </p:grpSp>
      </p:grpSp>
      <p:grpSp>
        <p:nvGrpSpPr>
          <p:cNvPr id="16" name="组合 3">
            <a:extLst>
              <a:ext uri="{FF2B5EF4-FFF2-40B4-BE49-F238E27FC236}">
                <a16:creationId xmlns:a16="http://schemas.microsoft.com/office/drawing/2014/main" id="{C57E1966-925E-1E92-6158-A60520F68133}"/>
              </a:ext>
            </a:extLst>
          </p:cNvPr>
          <p:cNvGrpSpPr/>
          <p:nvPr/>
        </p:nvGrpSpPr>
        <p:grpSpPr>
          <a:xfrm>
            <a:off x="9011509" y="1217152"/>
            <a:ext cx="2184260" cy="4815655"/>
            <a:chOff x="9223949" y="2148588"/>
            <a:chExt cx="2184260" cy="4815655"/>
          </a:xfrm>
          <a:solidFill>
            <a:srgbClr val="093F81"/>
          </a:solidFill>
        </p:grpSpPr>
        <p:sp>
          <p:nvSpPr>
            <p:cNvPr id="17" name="矩形: 圆角 41">
              <a:extLst>
                <a:ext uri="{FF2B5EF4-FFF2-40B4-BE49-F238E27FC236}">
                  <a16:creationId xmlns:a16="http://schemas.microsoft.com/office/drawing/2014/main" id="{8BB5E62C-6288-9942-7A08-BB4EF0C4AFA2}"/>
                </a:ext>
              </a:extLst>
            </p:cNvPr>
            <p:cNvSpPr/>
            <p:nvPr/>
          </p:nvSpPr>
          <p:spPr>
            <a:xfrm>
              <a:off x="9223949" y="2148588"/>
              <a:ext cx="2184260" cy="4815655"/>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Montserrat" panose="00000500000000000000" pitchFamily="2" charset="0"/>
                <a:ea typeface="方正细谭黑简体"/>
                <a:cs typeface="+mn-cs"/>
                <a:sym typeface="Calibri Light"/>
              </a:endParaRPr>
            </a:p>
          </p:txBody>
        </p:sp>
        <p:sp>
          <p:nvSpPr>
            <p:cNvPr id="18" name="AutoShape 59">
              <a:extLst>
                <a:ext uri="{FF2B5EF4-FFF2-40B4-BE49-F238E27FC236}">
                  <a16:creationId xmlns:a16="http://schemas.microsoft.com/office/drawing/2014/main" id="{C8018C16-5387-93EC-36B9-1539B4E736A8}"/>
                </a:ext>
              </a:extLst>
            </p:cNvPr>
            <p:cNvSpPr/>
            <p:nvPr/>
          </p:nvSpPr>
          <p:spPr bwMode="auto">
            <a:xfrm>
              <a:off x="9993445" y="2611202"/>
              <a:ext cx="645268" cy="642427"/>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grpFill/>
            <a:ln>
              <a:noFill/>
            </a:ln>
            <a:effectLst/>
          </p:spPr>
          <p:txBody>
            <a:bodyPr lIns="25400" tIns="25400" rIns="25400" bIns="2540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Montserrat" panose="00000500000000000000" pitchFamily="2" charset="0"/>
                <a:ea typeface="方正细谭黑简体"/>
                <a:cs typeface="+mn-cs"/>
                <a:sym typeface="Calibri Light"/>
              </a:endParaRPr>
            </a:p>
          </p:txBody>
        </p:sp>
      </p:grpSp>
      <p:grpSp>
        <p:nvGrpSpPr>
          <p:cNvPr id="19" name="组合 170">
            <a:extLst>
              <a:ext uri="{FF2B5EF4-FFF2-40B4-BE49-F238E27FC236}">
                <a16:creationId xmlns:a16="http://schemas.microsoft.com/office/drawing/2014/main" id="{634A7C24-3FC6-CD1A-D47A-2079556CC060}"/>
              </a:ext>
            </a:extLst>
          </p:cNvPr>
          <p:cNvGrpSpPr/>
          <p:nvPr/>
        </p:nvGrpSpPr>
        <p:grpSpPr>
          <a:xfrm>
            <a:off x="1433551" y="1460862"/>
            <a:ext cx="1280028" cy="1107662"/>
            <a:chOff x="5831671" y="3057299"/>
            <a:chExt cx="563781" cy="487863"/>
          </a:xfrm>
        </p:grpSpPr>
        <p:grpSp>
          <p:nvGrpSpPr>
            <p:cNvPr id="20" name="图形 4">
              <a:extLst>
                <a:ext uri="{FF2B5EF4-FFF2-40B4-BE49-F238E27FC236}">
                  <a16:creationId xmlns:a16="http://schemas.microsoft.com/office/drawing/2014/main" id="{2461F6D2-1DB7-2056-2517-C6E63226F1CC}"/>
                </a:ext>
              </a:extLst>
            </p:cNvPr>
            <p:cNvGrpSpPr/>
            <p:nvPr/>
          </p:nvGrpSpPr>
          <p:grpSpPr>
            <a:xfrm>
              <a:off x="5831671" y="3057299"/>
              <a:ext cx="563781" cy="487863"/>
              <a:chOff x="5831671" y="3057299"/>
              <a:chExt cx="563781" cy="487863"/>
            </a:xfrm>
          </p:grpSpPr>
          <p:sp>
            <p:nvSpPr>
              <p:cNvPr id="22" name="任意多边形: 形状 145">
                <a:extLst>
                  <a:ext uri="{FF2B5EF4-FFF2-40B4-BE49-F238E27FC236}">
                    <a16:creationId xmlns:a16="http://schemas.microsoft.com/office/drawing/2014/main" id="{852B0718-1AA2-163F-4BC8-AC5613F33637}"/>
                  </a:ext>
                </a:extLst>
              </p:cNvPr>
              <p:cNvSpPr/>
              <p:nvPr/>
            </p:nvSpPr>
            <p:spPr>
              <a:xfrm>
                <a:off x="5831671" y="3223358"/>
                <a:ext cx="563781" cy="321804"/>
              </a:xfrm>
              <a:custGeom>
                <a:avLst/>
                <a:gdLst>
                  <a:gd name="connsiteX0" fmla="*/ 0 w 563781"/>
                  <a:gd name="connsiteY0" fmla="*/ 161678 h 321804"/>
                  <a:gd name="connsiteX1" fmla="*/ 281486 w 563781"/>
                  <a:gd name="connsiteY1" fmla="*/ 321804 h 321804"/>
                  <a:gd name="connsiteX2" fmla="*/ 563781 w 563781"/>
                  <a:gd name="connsiteY2" fmla="*/ 160890 h 321804"/>
                  <a:gd name="connsiteX3" fmla="*/ 281486 w 563781"/>
                  <a:gd name="connsiteY3" fmla="*/ 0 h 321804"/>
                </a:gdLst>
                <a:ahLst/>
                <a:cxnLst>
                  <a:cxn ang="0">
                    <a:pos x="connsiteX0" y="connsiteY0"/>
                  </a:cxn>
                  <a:cxn ang="0">
                    <a:pos x="connsiteX1" y="connsiteY1"/>
                  </a:cxn>
                  <a:cxn ang="0">
                    <a:pos x="connsiteX2" y="connsiteY2"/>
                  </a:cxn>
                  <a:cxn ang="0">
                    <a:pos x="connsiteX3" y="connsiteY3"/>
                  </a:cxn>
                </a:cxnLst>
                <a:rect l="l" t="t" r="r" b="b"/>
                <a:pathLst>
                  <a:path w="563781" h="321804">
                    <a:moveTo>
                      <a:pt x="0" y="161678"/>
                    </a:moveTo>
                    <a:lnTo>
                      <a:pt x="281486" y="321804"/>
                    </a:lnTo>
                    <a:lnTo>
                      <a:pt x="563781" y="160890"/>
                    </a:lnTo>
                    <a:lnTo>
                      <a:pt x="281486" y="0"/>
                    </a:lnTo>
                    <a:close/>
                  </a:path>
                </a:pathLst>
              </a:custGeom>
              <a:solidFill>
                <a:srgbClr val="2487C8">
                  <a:alpha val="20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23" name="任意多边形: 形状 146">
                <a:extLst>
                  <a:ext uri="{FF2B5EF4-FFF2-40B4-BE49-F238E27FC236}">
                    <a16:creationId xmlns:a16="http://schemas.microsoft.com/office/drawing/2014/main" id="{0A340037-3382-013A-1C25-4D047E9763B6}"/>
                  </a:ext>
                </a:extLst>
              </p:cNvPr>
              <p:cNvSpPr/>
              <p:nvPr/>
            </p:nvSpPr>
            <p:spPr>
              <a:xfrm>
                <a:off x="5851935" y="3228060"/>
                <a:ext cx="504304" cy="285790"/>
              </a:xfrm>
              <a:custGeom>
                <a:avLst/>
                <a:gdLst>
                  <a:gd name="connsiteX0" fmla="*/ 0 w 504304"/>
                  <a:gd name="connsiteY0" fmla="*/ 143585 h 285790"/>
                  <a:gd name="connsiteX1" fmla="*/ 251794 w 504304"/>
                  <a:gd name="connsiteY1" fmla="*/ 285791 h 285790"/>
                  <a:gd name="connsiteX2" fmla="*/ 504304 w 504304"/>
                  <a:gd name="connsiteY2" fmla="*/ 142896 h 285790"/>
                  <a:gd name="connsiteX3" fmla="*/ 251794 w 504304"/>
                  <a:gd name="connsiteY3" fmla="*/ 0 h 285790"/>
                </a:gdLst>
                <a:ahLst/>
                <a:cxnLst>
                  <a:cxn ang="0">
                    <a:pos x="connsiteX0" y="connsiteY0"/>
                  </a:cxn>
                  <a:cxn ang="0">
                    <a:pos x="connsiteX1" y="connsiteY1"/>
                  </a:cxn>
                  <a:cxn ang="0">
                    <a:pos x="connsiteX2" y="connsiteY2"/>
                  </a:cxn>
                  <a:cxn ang="0">
                    <a:pos x="connsiteX3" y="connsiteY3"/>
                  </a:cxn>
                </a:cxnLst>
                <a:rect l="l" t="t" r="r" b="b"/>
                <a:pathLst>
                  <a:path w="504304" h="285790">
                    <a:moveTo>
                      <a:pt x="0" y="143585"/>
                    </a:moveTo>
                    <a:lnTo>
                      <a:pt x="251794" y="285791"/>
                    </a:lnTo>
                    <a:lnTo>
                      <a:pt x="504304" y="142896"/>
                    </a:lnTo>
                    <a:lnTo>
                      <a:pt x="251794"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24" name="任意多边形: 形状 147">
                <a:extLst>
                  <a:ext uri="{FF2B5EF4-FFF2-40B4-BE49-F238E27FC236}">
                    <a16:creationId xmlns:a16="http://schemas.microsoft.com/office/drawing/2014/main" id="{E19A598B-CD24-9C8B-80E9-B1FBB1D7D578}"/>
                  </a:ext>
                </a:extLst>
              </p:cNvPr>
              <p:cNvSpPr/>
              <p:nvPr/>
            </p:nvSpPr>
            <p:spPr>
              <a:xfrm>
                <a:off x="5850483" y="3221512"/>
                <a:ext cx="504304" cy="285791"/>
              </a:xfrm>
              <a:custGeom>
                <a:avLst/>
                <a:gdLst>
                  <a:gd name="connsiteX0" fmla="*/ 0 w 504304"/>
                  <a:gd name="connsiteY0" fmla="*/ 143610 h 285791"/>
                  <a:gd name="connsiteX1" fmla="*/ 251794 w 504304"/>
                  <a:gd name="connsiteY1" fmla="*/ 285791 h 285791"/>
                  <a:gd name="connsiteX2" fmla="*/ 504304 w 504304"/>
                  <a:gd name="connsiteY2" fmla="*/ 142896 h 285791"/>
                  <a:gd name="connsiteX3" fmla="*/ 251794 w 504304"/>
                  <a:gd name="connsiteY3" fmla="*/ 0 h 285791"/>
                </a:gdLst>
                <a:ahLst/>
                <a:cxnLst>
                  <a:cxn ang="0">
                    <a:pos x="connsiteX0" y="connsiteY0"/>
                  </a:cxn>
                  <a:cxn ang="0">
                    <a:pos x="connsiteX1" y="connsiteY1"/>
                  </a:cxn>
                  <a:cxn ang="0">
                    <a:pos x="connsiteX2" y="connsiteY2"/>
                  </a:cxn>
                  <a:cxn ang="0">
                    <a:pos x="connsiteX3" y="connsiteY3"/>
                  </a:cxn>
                </a:cxnLst>
                <a:rect l="l" t="t" r="r" b="b"/>
                <a:pathLst>
                  <a:path w="504304" h="285791">
                    <a:moveTo>
                      <a:pt x="0" y="143610"/>
                    </a:moveTo>
                    <a:lnTo>
                      <a:pt x="251794" y="285791"/>
                    </a:lnTo>
                    <a:lnTo>
                      <a:pt x="504304" y="142896"/>
                    </a:lnTo>
                    <a:lnTo>
                      <a:pt x="251794"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25" name="任意多边形: 形状 148">
                <a:extLst>
                  <a:ext uri="{FF2B5EF4-FFF2-40B4-BE49-F238E27FC236}">
                    <a16:creationId xmlns:a16="http://schemas.microsoft.com/office/drawing/2014/main" id="{89D3E34B-D150-789A-CBBC-AD259F67F725}"/>
                  </a:ext>
                </a:extLst>
              </p:cNvPr>
              <p:cNvSpPr/>
              <p:nvPr/>
            </p:nvSpPr>
            <p:spPr>
              <a:xfrm>
                <a:off x="5851935" y="3213536"/>
                <a:ext cx="504304" cy="285790"/>
              </a:xfrm>
              <a:custGeom>
                <a:avLst/>
                <a:gdLst>
                  <a:gd name="connsiteX0" fmla="*/ 0 w 504304"/>
                  <a:gd name="connsiteY0" fmla="*/ 143585 h 285790"/>
                  <a:gd name="connsiteX1" fmla="*/ 251794 w 504304"/>
                  <a:gd name="connsiteY1" fmla="*/ 285791 h 285790"/>
                  <a:gd name="connsiteX2" fmla="*/ 504304 w 504304"/>
                  <a:gd name="connsiteY2" fmla="*/ 142896 h 285790"/>
                  <a:gd name="connsiteX3" fmla="*/ 251794 w 504304"/>
                  <a:gd name="connsiteY3" fmla="*/ 0 h 285790"/>
                </a:gdLst>
                <a:ahLst/>
                <a:cxnLst>
                  <a:cxn ang="0">
                    <a:pos x="connsiteX0" y="connsiteY0"/>
                  </a:cxn>
                  <a:cxn ang="0">
                    <a:pos x="connsiteX1" y="connsiteY1"/>
                  </a:cxn>
                  <a:cxn ang="0">
                    <a:pos x="connsiteX2" y="connsiteY2"/>
                  </a:cxn>
                  <a:cxn ang="0">
                    <a:pos x="connsiteX3" y="connsiteY3"/>
                  </a:cxn>
                </a:cxnLst>
                <a:rect l="l" t="t" r="r" b="b"/>
                <a:pathLst>
                  <a:path w="504304" h="285790">
                    <a:moveTo>
                      <a:pt x="0" y="143585"/>
                    </a:moveTo>
                    <a:lnTo>
                      <a:pt x="251794" y="285791"/>
                    </a:lnTo>
                    <a:lnTo>
                      <a:pt x="504304" y="142896"/>
                    </a:lnTo>
                    <a:lnTo>
                      <a:pt x="251794"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26" name="任意多边形: 形状 149">
                <a:extLst>
                  <a:ext uri="{FF2B5EF4-FFF2-40B4-BE49-F238E27FC236}">
                    <a16:creationId xmlns:a16="http://schemas.microsoft.com/office/drawing/2014/main" id="{1C563A4D-8CB6-AB52-9435-9568840F4A76}"/>
                  </a:ext>
                </a:extLst>
              </p:cNvPr>
              <p:cNvSpPr/>
              <p:nvPr/>
            </p:nvSpPr>
            <p:spPr>
              <a:xfrm>
                <a:off x="5851935" y="3204847"/>
                <a:ext cx="504304" cy="285791"/>
              </a:xfrm>
              <a:custGeom>
                <a:avLst/>
                <a:gdLst>
                  <a:gd name="connsiteX0" fmla="*/ 0 w 504304"/>
                  <a:gd name="connsiteY0" fmla="*/ 143585 h 285791"/>
                  <a:gd name="connsiteX1" fmla="*/ 251794 w 504304"/>
                  <a:gd name="connsiteY1" fmla="*/ 285791 h 285791"/>
                  <a:gd name="connsiteX2" fmla="*/ 504304 w 504304"/>
                  <a:gd name="connsiteY2" fmla="*/ 142896 h 285791"/>
                  <a:gd name="connsiteX3" fmla="*/ 251794 w 504304"/>
                  <a:gd name="connsiteY3" fmla="*/ 0 h 285791"/>
                </a:gdLst>
                <a:ahLst/>
                <a:cxnLst>
                  <a:cxn ang="0">
                    <a:pos x="connsiteX0" y="connsiteY0"/>
                  </a:cxn>
                  <a:cxn ang="0">
                    <a:pos x="connsiteX1" y="connsiteY1"/>
                  </a:cxn>
                  <a:cxn ang="0">
                    <a:pos x="connsiteX2" y="connsiteY2"/>
                  </a:cxn>
                  <a:cxn ang="0">
                    <a:pos x="connsiteX3" y="connsiteY3"/>
                  </a:cxn>
                </a:cxnLst>
                <a:rect l="l" t="t" r="r" b="b"/>
                <a:pathLst>
                  <a:path w="504304" h="285791">
                    <a:moveTo>
                      <a:pt x="0" y="143585"/>
                    </a:moveTo>
                    <a:lnTo>
                      <a:pt x="251794" y="285791"/>
                    </a:lnTo>
                    <a:lnTo>
                      <a:pt x="504304" y="142896"/>
                    </a:lnTo>
                    <a:lnTo>
                      <a:pt x="251794"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27" name="任意多边形: 形状 150">
                <a:extLst>
                  <a:ext uri="{FF2B5EF4-FFF2-40B4-BE49-F238E27FC236}">
                    <a16:creationId xmlns:a16="http://schemas.microsoft.com/office/drawing/2014/main" id="{1A2FB16D-F2CD-9469-9C8C-EFF9DD4FA1EA}"/>
                  </a:ext>
                </a:extLst>
              </p:cNvPr>
              <p:cNvSpPr/>
              <p:nvPr/>
            </p:nvSpPr>
            <p:spPr>
              <a:xfrm>
                <a:off x="5851935" y="3198299"/>
                <a:ext cx="504304" cy="285790"/>
              </a:xfrm>
              <a:custGeom>
                <a:avLst/>
                <a:gdLst>
                  <a:gd name="connsiteX0" fmla="*/ 0 w 504304"/>
                  <a:gd name="connsiteY0" fmla="*/ 143609 h 285790"/>
                  <a:gd name="connsiteX1" fmla="*/ 251794 w 504304"/>
                  <a:gd name="connsiteY1" fmla="*/ 285791 h 285790"/>
                  <a:gd name="connsiteX2" fmla="*/ 504304 w 504304"/>
                  <a:gd name="connsiteY2" fmla="*/ 142895 h 285790"/>
                  <a:gd name="connsiteX3" fmla="*/ 251794 w 504304"/>
                  <a:gd name="connsiteY3" fmla="*/ 0 h 285790"/>
                </a:gdLst>
                <a:ahLst/>
                <a:cxnLst>
                  <a:cxn ang="0">
                    <a:pos x="connsiteX0" y="connsiteY0"/>
                  </a:cxn>
                  <a:cxn ang="0">
                    <a:pos x="connsiteX1" y="connsiteY1"/>
                  </a:cxn>
                  <a:cxn ang="0">
                    <a:pos x="connsiteX2" y="connsiteY2"/>
                  </a:cxn>
                  <a:cxn ang="0">
                    <a:pos x="connsiteX3" y="connsiteY3"/>
                  </a:cxn>
                </a:cxnLst>
                <a:rect l="l" t="t" r="r" b="b"/>
                <a:pathLst>
                  <a:path w="504304" h="285790">
                    <a:moveTo>
                      <a:pt x="0" y="143609"/>
                    </a:moveTo>
                    <a:lnTo>
                      <a:pt x="251794" y="285791"/>
                    </a:lnTo>
                    <a:lnTo>
                      <a:pt x="504304" y="142895"/>
                    </a:lnTo>
                    <a:lnTo>
                      <a:pt x="251794"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28" name="任意多边形: 形状 151">
                <a:extLst>
                  <a:ext uri="{FF2B5EF4-FFF2-40B4-BE49-F238E27FC236}">
                    <a16:creationId xmlns:a16="http://schemas.microsoft.com/office/drawing/2014/main" id="{A0DA818A-0D26-5CD6-7A36-F2888DED36FA}"/>
                  </a:ext>
                </a:extLst>
              </p:cNvPr>
              <p:cNvSpPr/>
              <p:nvPr/>
            </p:nvSpPr>
            <p:spPr>
              <a:xfrm>
                <a:off x="5849766" y="3176538"/>
                <a:ext cx="527495" cy="302480"/>
              </a:xfrm>
              <a:custGeom>
                <a:avLst/>
                <a:gdLst>
                  <a:gd name="connsiteX0" fmla="*/ 236584 w 527495"/>
                  <a:gd name="connsiteY0" fmla="*/ 287884 h 302480"/>
                  <a:gd name="connsiteX1" fmla="*/ 261938 w 527495"/>
                  <a:gd name="connsiteY1" fmla="*/ 302481 h 302480"/>
                  <a:gd name="connsiteX2" fmla="*/ 288794 w 527495"/>
                  <a:gd name="connsiteY2" fmla="*/ 287293 h 302480"/>
                  <a:gd name="connsiteX3" fmla="*/ 507753 w 527495"/>
                  <a:gd name="connsiteY3" fmla="*/ 163499 h 302480"/>
                  <a:gd name="connsiteX4" fmla="*/ 527495 w 527495"/>
                  <a:gd name="connsiteY4" fmla="*/ 152323 h 302480"/>
                  <a:gd name="connsiteX5" fmla="*/ 503002 w 527495"/>
                  <a:gd name="connsiteY5" fmla="*/ 138243 h 302480"/>
                  <a:gd name="connsiteX6" fmla="*/ 281532 w 527495"/>
                  <a:gd name="connsiteY6" fmla="*/ 10856 h 302480"/>
                  <a:gd name="connsiteX7" fmla="*/ 262652 w 527495"/>
                  <a:gd name="connsiteY7" fmla="*/ 0 h 302480"/>
                  <a:gd name="connsiteX8" fmla="*/ 243575 w 527495"/>
                  <a:gd name="connsiteY8" fmla="*/ 11028 h 302480"/>
                  <a:gd name="connsiteX9" fmla="*/ 27447 w 527495"/>
                  <a:gd name="connsiteY9" fmla="*/ 135782 h 302480"/>
                  <a:gd name="connsiteX10" fmla="*/ 0 w 527495"/>
                  <a:gd name="connsiteY10" fmla="*/ 151610 h 302480"/>
                  <a:gd name="connsiteX11" fmla="*/ 28151 w 527495"/>
                  <a:gd name="connsiteY11" fmla="*/ 167832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495" h="302480">
                    <a:moveTo>
                      <a:pt x="236584" y="287884"/>
                    </a:moveTo>
                    <a:cubicBezTo>
                      <a:pt x="252239" y="296893"/>
                      <a:pt x="261938" y="302481"/>
                      <a:pt x="261938" y="302481"/>
                    </a:cubicBezTo>
                    <a:lnTo>
                      <a:pt x="288794" y="287293"/>
                    </a:lnTo>
                    <a:moveTo>
                      <a:pt x="507753" y="163499"/>
                    </a:moveTo>
                    <a:cubicBezTo>
                      <a:pt x="520086" y="156533"/>
                      <a:pt x="527495" y="152323"/>
                      <a:pt x="527495" y="152323"/>
                    </a:cubicBezTo>
                    <a:cubicBezTo>
                      <a:pt x="527495" y="152323"/>
                      <a:pt x="518166" y="146957"/>
                      <a:pt x="503002" y="138243"/>
                    </a:cubicBezTo>
                    <a:moveTo>
                      <a:pt x="281532" y="10856"/>
                    </a:moveTo>
                    <a:lnTo>
                      <a:pt x="262652" y="0"/>
                    </a:lnTo>
                    <a:cubicBezTo>
                      <a:pt x="262652" y="0"/>
                      <a:pt x="255514" y="4136"/>
                      <a:pt x="243575" y="11028"/>
                    </a:cubicBezTo>
                    <a:moveTo>
                      <a:pt x="27447" y="135782"/>
                    </a:moveTo>
                    <a:cubicBezTo>
                      <a:pt x="10560" y="145505"/>
                      <a:pt x="0" y="151610"/>
                      <a:pt x="0" y="151610"/>
                    </a:cubicBezTo>
                    <a:cubicBezTo>
                      <a:pt x="0" y="151610"/>
                      <a:pt x="10858" y="157862"/>
                      <a:pt x="28151" y="167832"/>
                    </a:cubicBezTo>
                  </a:path>
                </a:pathLst>
              </a:custGeom>
              <a:noFill/>
              <a:ln w="20496" cap="flat">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29" name="任意多边形: 形状 152">
                <a:extLst>
                  <a:ext uri="{FF2B5EF4-FFF2-40B4-BE49-F238E27FC236}">
                    <a16:creationId xmlns:a16="http://schemas.microsoft.com/office/drawing/2014/main" id="{416537EF-D21C-41BC-3A95-2443BC770B89}"/>
                  </a:ext>
                </a:extLst>
              </p:cNvPr>
              <p:cNvSpPr/>
              <p:nvPr/>
            </p:nvSpPr>
            <p:spPr>
              <a:xfrm>
                <a:off x="5849756" y="3176538"/>
                <a:ext cx="527504" cy="302480"/>
              </a:xfrm>
              <a:custGeom>
                <a:avLst/>
                <a:gdLst>
                  <a:gd name="connsiteX0" fmla="*/ 0 w 527504"/>
                  <a:gd name="connsiteY0" fmla="*/ 151610 h 302480"/>
                  <a:gd name="connsiteX1" fmla="*/ 261948 w 527504"/>
                  <a:gd name="connsiteY1" fmla="*/ 302481 h 302480"/>
                  <a:gd name="connsiteX2" fmla="*/ 527505 w 527504"/>
                  <a:gd name="connsiteY2" fmla="*/ 152323 h 302480"/>
                  <a:gd name="connsiteX3" fmla="*/ 262662 w 527504"/>
                  <a:gd name="connsiteY3" fmla="*/ 0 h 302480"/>
                </a:gdLst>
                <a:ahLst/>
                <a:cxnLst>
                  <a:cxn ang="0">
                    <a:pos x="connsiteX0" y="connsiteY0"/>
                  </a:cxn>
                  <a:cxn ang="0">
                    <a:pos x="connsiteX1" y="connsiteY1"/>
                  </a:cxn>
                  <a:cxn ang="0">
                    <a:pos x="connsiteX2" y="connsiteY2"/>
                  </a:cxn>
                  <a:cxn ang="0">
                    <a:pos x="connsiteX3" y="connsiteY3"/>
                  </a:cxn>
                </a:cxnLst>
                <a:rect l="l" t="t" r="r" b="b"/>
                <a:pathLst>
                  <a:path w="527504" h="302480">
                    <a:moveTo>
                      <a:pt x="0" y="151610"/>
                    </a:moveTo>
                    <a:lnTo>
                      <a:pt x="261948" y="302481"/>
                    </a:lnTo>
                    <a:lnTo>
                      <a:pt x="527505" y="152323"/>
                    </a:lnTo>
                    <a:lnTo>
                      <a:pt x="262662" y="0"/>
                    </a:lnTo>
                    <a:close/>
                  </a:path>
                </a:pathLst>
              </a:custGeom>
              <a:noFill/>
              <a:ln w="5125" cap="flat">
                <a:solidFill>
                  <a:srgbClr val="0AF0F3"/>
                </a:solidFill>
                <a:custDash>
                  <a:ds d="625125" sp="312525"/>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30" name="任意多边形: 形状 153">
                <a:extLst>
                  <a:ext uri="{FF2B5EF4-FFF2-40B4-BE49-F238E27FC236}">
                    <a16:creationId xmlns:a16="http://schemas.microsoft.com/office/drawing/2014/main" id="{D9194267-7ECD-37E0-BBB5-E75F286F7432}"/>
                  </a:ext>
                </a:extLst>
              </p:cNvPr>
              <p:cNvSpPr/>
              <p:nvPr/>
            </p:nvSpPr>
            <p:spPr>
              <a:xfrm>
                <a:off x="5899810" y="3216219"/>
                <a:ext cx="422877" cy="240669"/>
              </a:xfrm>
              <a:custGeom>
                <a:avLst/>
                <a:gdLst>
                  <a:gd name="connsiteX0" fmla="*/ 0 w 422877"/>
                  <a:gd name="connsiteY0" fmla="*/ 121381 h 240669"/>
                  <a:gd name="connsiteX1" fmla="*/ 211943 w 422877"/>
                  <a:gd name="connsiteY1" fmla="*/ 240670 h 240669"/>
                  <a:gd name="connsiteX2" fmla="*/ 422877 w 422877"/>
                  <a:gd name="connsiteY2" fmla="*/ 120347 h 240669"/>
                  <a:gd name="connsiteX3" fmla="*/ 211943 w 422877"/>
                  <a:gd name="connsiteY3" fmla="*/ 0 h 240669"/>
                </a:gdLst>
                <a:ahLst/>
                <a:cxnLst>
                  <a:cxn ang="0">
                    <a:pos x="connsiteX0" y="connsiteY0"/>
                  </a:cxn>
                  <a:cxn ang="0">
                    <a:pos x="connsiteX1" y="connsiteY1"/>
                  </a:cxn>
                  <a:cxn ang="0">
                    <a:pos x="connsiteX2" y="connsiteY2"/>
                  </a:cxn>
                  <a:cxn ang="0">
                    <a:pos x="connsiteX3" y="connsiteY3"/>
                  </a:cxn>
                </a:cxnLst>
                <a:rect l="l" t="t" r="r" b="b"/>
                <a:pathLst>
                  <a:path w="422877" h="240669">
                    <a:moveTo>
                      <a:pt x="0" y="121381"/>
                    </a:moveTo>
                    <a:lnTo>
                      <a:pt x="211943" y="240670"/>
                    </a:lnTo>
                    <a:lnTo>
                      <a:pt x="422877" y="120347"/>
                    </a:lnTo>
                    <a:lnTo>
                      <a:pt x="211943" y="0"/>
                    </a:lnTo>
                    <a:close/>
                  </a:path>
                </a:pathLst>
              </a:custGeom>
              <a:solidFill>
                <a:srgbClr val="0AF0F3">
                  <a:alpha val="10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31" name="任意多边形: 形状 154">
                <a:extLst>
                  <a:ext uri="{FF2B5EF4-FFF2-40B4-BE49-F238E27FC236}">
                    <a16:creationId xmlns:a16="http://schemas.microsoft.com/office/drawing/2014/main" id="{5923CCC5-EDF3-A5E7-A5AC-11ECA215088D}"/>
                  </a:ext>
                </a:extLst>
              </p:cNvPr>
              <p:cNvSpPr/>
              <p:nvPr/>
            </p:nvSpPr>
            <p:spPr>
              <a:xfrm>
                <a:off x="5899810" y="3224466"/>
                <a:ext cx="422877" cy="240645"/>
              </a:xfrm>
              <a:custGeom>
                <a:avLst/>
                <a:gdLst>
                  <a:gd name="connsiteX0" fmla="*/ 0 w 422877"/>
                  <a:gd name="connsiteY0" fmla="*/ 121356 h 240645"/>
                  <a:gd name="connsiteX1" fmla="*/ 211943 w 422877"/>
                  <a:gd name="connsiteY1" fmla="*/ 240645 h 240645"/>
                  <a:gd name="connsiteX2" fmla="*/ 422877 w 422877"/>
                  <a:gd name="connsiteY2" fmla="*/ 120323 h 240645"/>
                  <a:gd name="connsiteX3" fmla="*/ 211943 w 422877"/>
                  <a:gd name="connsiteY3" fmla="*/ 0 h 240645"/>
                </a:gdLst>
                <a:ahLst/>
                <a:cxnLst>
                  <a:cxn ang="0">
                    <a:pos x="connsiteX0" y="connsiteY0"/>
                  </a:cxn>
                  <a:cxn ang="0">
                    <a:pos x="connsiteX1" y="connsiteY1"/>
                  </a:cxn>
                  <a:cxn ang="0">
                    <a:pos x="connsiteX2" y="connsiteY2"/>
                  </a:cxn>
                  <a:cxn ang="0">
                    <a:pos x="connsiteX3" y="connsiteY3"/>
                  </a:cxn>
                </a:cxnLst>
                <a:rect l="l" t="t" r="r" b="b"/>
                <a:pathLst>
                  <a:path w="422877" h="240645">
                    <a:moveTo>
                      <a:pt x="0" y="121356"/>
                    </a:moveTo>
                    <a:lnTo>
                      <a:pt x="211943" y="240645"/>
                    </a:lnTo>
                    <a:lnTo>
                      <a:pt x="422877" y="120323"/>
                    </a:lnTo>
                    <a:lnTo>
                      <a:pt x="211943" y="0"/>
                    </a:lnTo>
                    <a:close/>
                  </a:path>
                </a:pathLst>
              </a:custGeom>
              <a:solidFill>
                <a:srgbClr val="0AF0F3">
                  <a:alpha val="8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32" name="任意多边形: 形状 155">
                <a:extLst>
                  <a:ext uri="{FF2B5EF4-FFF2-40B4-BE49-F238E27FC236}">
                    <a16:creationId xmlns:a16="http://schemas.microsoft.com/office/drawing/2014/main" id="{4A21EDA7-4A3D-13BB-8FB6-1D3D20BB032B}"/>
                  </a:ext>
                </a:extLst>
              </p:cNvPr>
              <p:cNvSpPr/>
              <p:nvPr/>
            </p:nvSpPr>
            <p:spPr>
              <a:xfrm>
                <a:off x="5899810" y="3236798"/>
                <a:ext cx="422877" cy="240669"/>
              </a:xfrm>
              <a:custGeom>
                <a:avLst/>
                <a:gdLst>
                  <a:gd name="connsiteX0" fmla="*/ 0 w 422877"/>
                  <a:gd name="connsiteY0" fmla="*/ 121356 h 240669"/>
                  <a:gd name="connsiteX1" fmla="*/ 211943 w 422877"/>
                  <a:gd name="connsiteY1" fmla="*/ 240670 h 240669"/>
                  <a:gd name="connsiteX2" fmla="*/ 422877 w 422877"/>
                  <a:gd name="connsiteY2" fmla="*/ 120323 h 240669"/>
                  <a:gd name="connsiteX3" fmla="*/ 211943 w 422877"/>
                  <a:gd name="connsiteY3" fmla="*/ 0 h 240669"/>
                </a:gdLst>
                <a:ahLst/>
                <a:cxnLst>
                  <a:cxn ang="0">
                    <a:pos x="connsiteX0" y="connsiteY0"/>
                  </a:cxn>
                  <a:cxn ang="0">
                    <a:pos x="connsiteX1" y="connsiteY1"/>
                  </a:cxn>
                  <a:cxn ang="0">
                    <a:pos x="connsiteX2" y="connsiteY2"/>
                  </a:cxn>
                  <a:cxn ang="0">
                    <a:pos x="connsiteX3" y="connsiteY3"/>
                  </a:cxn>
                </a:cxnLst>
                <a:rect l="l" t="t" r="r" b="b"/>
                <a:pathLst>
                  <a:path w="422877" h="240669">
                    <a:moveTo>
                      <a:pt x="0" y="121356"/>
                    </a:moveTo>
                    <a:lnTo>
                      <a:pt x="211943" y="240670"/>
                    </a:lnTo>
                    <a:lnTo>
                      <a:pt x="422877" y="120323"/>
                    </a:lnTo>
                    <a:lnTo>
                      <a:pt x="211943" y="0"/>
                    </a:lnTo>
                    <a:close/>
                  </a:path>
                </a:pathLst>
              </a:custGeom>
              <a:solidFill>
                <a:srgbClr val="0AF0F3">
                  <a:alpha val="5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33" name="任意多边形: 形状 156">
                <a:extLst>
                  <a:ext uri="{FF2B5EF4-FFF2-40B4-BE49-F238E27FC236}">
                    <a16:creationId xmlns:a16="http://schemas.microsoft.com/office/drawing/2014/main" id="{43B124B7-E2FA-AB4B-E628-BFF51BFB082C}"/>
                  </a:ext>
                </a:extLst>
              </p:cNvPr>
              <p:cNvSpPr/>
              <p:nvPr/>
            </p:nvSpPr>
            <p:spPr>
              <a:xfrm>
                <a:off x="5899810" y="3248122"/>
                <a:ext cx="422877" cy="240645"/>
              </a:xfrm>
              <a:custGeom>
                <a:avLst/>
                <a:gdLst>
                  <a:gd name="connsiteX0" fmla="*/ 0 w 422877"/>
                  <a:gd name="connsiteY0" fmla="*/ 121356 h 240645"/>
                  <a:gd name="connsiteX1" fmla="*/ 211943 w 422877"/>
                  <a:gd name="connsiteY1" fmla="*/ 240645 h 240645"/>
                  <a:gd name="connsiteX2" fmla="*/ 422877 w 422877"/>
                  <a:gd name="connsiteY2" fmla="*/ 120323 h 240645"/>
                  <a:gd name="connsiteX3" fmla="*/ 211943 w 422877"/>
                  <a:gd name="connsiteY3" fmla="*/ 0 h 240645"/>
                </a:gdLst>
                <a:ahLst/>
                <a:cxnLst>
                  <a:cxn ang="0">
                    <a:pos x="connsiteX0" y="connsiteY0"/>
                  </a:cxn>
                  <a:cxn ang="0">
                    <a:pos x="connsiteX1" y="connsiteY1"/>
                  </a:cxn>
                  <a:cxn ang="0">
                    <a:pos x="connsiteX2" y="connsiteY2"/>
                  </a:cxn>
                  <a:cxn ang="0">
                    <a:pos x="connsiteX3" y="connsiteY3"/>
                  </a:cxn>
                </a:cxnLst>
                <a:rect l="l" t="t" r="r" b="b"/>
                <a:pathLst>
                  <a:path w="422877" h="240645">
                    <a:moveTo>
                      <a:pt x="0" y="121356"/>
                    </a:moveTo>
                    <a:lnTo>
                      <a:pt x="211943" y="240645"/>
                    </a:lnTo>
                    <a:lnTo>
                      <a:pt x="422877" y="120323"/>
                    </a:lnTo>
                    <a:lnTo>
                      <a:pt x="211943" y="0"/>
                    </a:lnTo>
                    <a:close/>
                  </a:path>
                </a:pathLst>
              </a:custGeom>
              <a:solidFill>
                <a:srgbClr val="0AF0F3">
                  <a:alpha val="3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pic>
            <p:nvPicPr>
              <p:cNvPr id="34" name="图片 157">
                <a:extLst>
                  <a:ext uri="{FF2B5EF4-FFF2-40B4-BE49-F238E27FC236}">
                    <a16:creationId xmlns:a16="http://schemas.microsoft.com/office/drawing/2014/main" id="{5F98BB64-534D-BCC3-0C0A-8625843A345D}"/>
                  </a:ext>
                </a:extLst>
              </p:cNvPr>
              <p:cNvPicPr>
                <a:picLocks noChangeAspect="1"/>
              </p:cNvPicPr>
              <p:nvPr/>
            </p:nvPicPr>
            <p:blipFill>
              <a:blip r:embed="rId3"/>
              <a:stretch>
                <a:fillRect/>
              </a:stretch>
            </p:blipFill>
            <p:spPr>
              <a:xfrm>
                <a:off x="5854763" y="3057299"/>
                <a:ext cx="512011" cy="312622"/>
              </a:xfrm>
              <a:custGeom>
                <a:avLst/>
                <a:gdLst>
                  <a:gd name="connsiteX0" fmla="*/ 973 w 512011"/>
                  <a:gd name="connsiteY0" fmla="*/ 1242 h 312622"/>
                  <a:gd name="connsiteX1" fmla="*/ 512985 w 512011"/>
                  <a:gd name="connsiteY1" fmla="*/ 1242 h 312622"/>
                  <a:gd name="connsiteX2" fmla="*/ 512985 w 512011"/>
                  <a:gd name="connsiteY2" fmla="*/ 313864 h 312622"/>
                  <a:gd name="connsiteX3" fmla="*/ 973 w 512011"/>
                  <a:gd name="connsiteY3" fmla="*/ 313864 h 312622"/>
                </a:gdLst>
                <a:ahLst/>
                <a:cxnLst>
                  <a:cxn ang="0">
                    <a:pos x="connsiteX0" y="connsiteY0"/>
                  </a:cxn>
                  <a:cxn ang="0">
                    <a:pos x="connsiteX1" y="connsiteY1"/>
                  </a:cxn>
                  <a:cxn ang="0">
                    <a:pos x="connsiteX2" y="connsiteY2"/>
                  </a:cxn>
                  <a:cxn ang="0">
                    <a:pos x="connsiteX3" y="connsiteY3"/>
                  </a:cxn>
                </a:cxnLst>
                <a:rect l="l" t="t" r="r" b="b"/>
                <a:pathLst>
                  <a:path w="512011" h="312622">
                    <a:moveTo>
                      <a:pt x="973" y="1242"/>
                    </a:moveTo>
                    <a:lnTo>
                      <a:pt x="512985" y="1242"/>
                    </a:lnTo>
                    <a:lnTo>
                      <a:pt x="512985" y="313864"/>
                    </a:lnTo>
                    <a:lnTo>
                      <a:pt x="973" y="313864"/>
                    </a:lnTo>
                    <a:close/>
                  </a:path>
                </a:pathLst>
              </a:custGeom>
            </p:spPr>
          </p:pic>
          <p:sp>
            <p:nvSpPr>
              <p:cNvPr id="35" name="任意多边形: 形状 158">
                <a:extLst>
                  <a:ext uri="{FF2B5EF4-FFF2-40B4-BE49-F238E27FC236}">
                    <a16:creationId xmlns:a16="http://schemas.microsoft.com/office/drawing/2014/main" id="{AE88A736-94A2-8BEB-C83D-782AA8FAF0F6}"/>
                  </a:ext>
                </a:extLst>
              </p:cNvPr>
              <p:cNvSpPr/>
              <p:nvPr/>
            </p:nvSpPr>
            <p:spPr>
              <a:xfrm>
                <a:off x="5933387" y="3125288"/>
                <a:ext cx="387356" cy="164606"/>
              </a:xfrm>
              <a:custGeom>
                <a:avLst/>
                <a:gdLst>
                  <a:gd name="connsiteX0" fmla="*/ 193678 w 387356"/>
                  <a:gd name="connsiteY0" fmla="*/ 0 h 164606"/>
                  <a:gd name="connsiteX1" fmla="*/ 387357 w 387356"/>
                  <a:gd name="connsiteY1" fmla="*/ 82316 h 164606"/>
                  <a:gd name="connsiteX2" fmla="*/ 193678 w 387356"/>
                  <a:gd name="connsiteY2" fmla="*/ 164607 h 164606"/>
                  <a:gd name="connsiteX3" fmla="*/ 0 w 387356"/>
                  <a:gd name="connsiteY3" fmla="*/ 82316 h 164606"/>
                  <a:gd name="connsiteX4" fmla="*/ 193678 w 387356"/>
                  <a:gd name="connsiteY4" fmla="*/ 0 h 16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56" h="164606">
                    <a:moveTo>
                      <a:pt x="193678" y="0"/>
                    </a:moveTo>
                    <a:cubicBezTo>
                      <a:pt x="300634" y="0"/>
                      <a:pt x="387357" y="36850"/>
                      <a:pt x="387357" y="82316"/>
                    </a:cubicBezTo>
                    <a:cubicBezTo>
                      <a:pt x="387357" y="127781"/>
                      <a:pt x="300634" y="164607"/>
                      <a:pt x="193678" y="164607"/>
                    </a:cubicBezTo>
                    <a:cubicBezTo>
                      <a:pt x="86722" y="164607"/>
                      <a:pt x="0" y="127757"/>
                      <a:pt x="0" y="82316"/>
                    </a:cubicBezTo>
                    <a:cubicBezTo>
                      <a:pt x="0" y="36875"/>
                      <a:pt x="86697" y="0"/>
                      <a:pt x="193678" y="0"/>
                    </a:cubicBezTo>
                    <a:close/>
                  </a:path>
                </a:pathLst>
              </a:custGeom>
              <a:noFill/>
              <a:ln w="5125" cap="flat">
                <a:solidFill>
                  <a:srgbClr val="0AF0F3">
                    <a:alpha val="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36" name="任意多边形: 形状 159">
                <a:extLst>
                  <a:ext uri="{FF2B5EF4-FFF2-40B4-BE49-F238E27FC236}">
                    <a16:creationId xmlns:a16="http://schemas.microsoft.com/office/drawing/2014/main" id="{BCD0BC37-5DA5-D783-B7FF-A5DBE28A60C2}"/>
                  </a:ext>
                </a:extLst>
              </p:cNvPr>
              <p:cNvSpPr/>
              <p:nvPr/>
            </p:nvSpPr>
            <p:spPr>
              <a:xfrm>
                <a:off x="5906860" y="3204527"/>
                <a:ext cx="2461" cy="119830"/>
              </a:xfrm>
              <a:custGeom>
                <a:avLst/>
                <a:gdLst>
                  <a:gd name="connsiteX0" fmla="*/ 0 w 2461"/>
                  <a:gd name="connsiteY0" fmla="*/ 0 h 119830"/>
                  <a:gd name="connsiteX1" fmla="*/ 0 w 2461"/>
                  <a:gd name="connsiteY1" fmla="*/ 119830 h 119830"/>
                </a:gdLst>
                <a:ahLst/>
                <a:cxnLst>
                  <a:cxn ang="0">
                    <a:pos x="connsiteX0" y="connsiteY0"/>
                  </a:cxn>
                  <a:cxn ang="0">
                    <a:pos x="connsiteX1" y="connsiteY1"/>
                  </a:cxn>
                </a:cxnLst>
                <a:rect l="l" t="t" r="r" b="b"/>
                <a:pathLst>
                  <a:path w="2461" h="119830">
                    <a:moveTo>
                      <a:pt x="0" y="0"/>
                    </a:moveTo>
                    <a:lnTo>
                      <a:pt x="0" y="119830"/>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37" name="任意多边形: 形状 160">
                <a:extLst>
                  <a:ext uri="{FF2B5EF4-FFF2-40B4-BE49-F238E27FC236}">
                    <a16:creationId xmlns:a16="http://schemas.microsoft.com/office/drawing/2014/main" id="{6569F6BB-E1D4-9CAC-BD3D-0CC037DEC6CC}"/>
                  </a:ext>
                </a:extLst>
              </p:cNvPr>
              <p:cNvSpPr/>
              <p:nvPr/>
            </p:nvSpPr>
            <p:spPr>
              <a:xfrm>
                <a:off x="5972624" y="3282067"/>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38" name="任意多边形: 形状 161">
                <a:extLst>
                  <a:ext uri="{FF2B5EF4-FFF2-40B4-BE49-F238E27FC236}">
                    <a16:creationId xmlns:a16="http://schemas.microsoft.com/office/drawing/2014/main" id="{6D0E6A8F-E06B-3602-80B3-066C1942566C}"/>
                  </a:ext>
                </a:extLst>
              </p:cNvPr>
              <p:cNvSpPr/>
              <p:nvPr/>
            </p:nvSpPr>
            <p:spPr>
              <a:xfrm>
                <a:off x="6050165" y="3277365"/>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39" name="任意多边形: 形状 162">
                <a:extLst>
                  <a:ext uri="{FF2B5EF4-FFF2-40B4-BE49-F238E27FC236}">
                    <a16:creationId xmlns:a16="http://schemas.microsoft.com/office/drawing/2014/main" id="{DE98C1BD-E44A-9ECF-F5F2-091A4A1BE107}"/>
                  </a:ext>
                </a:extLst>
              </p:cNvPr>
              <p:cNvSpPr/>
              <p:nvPr/>
            </p:nvSpPr>
            <p:spPr>
              <a:xfrm>
                <a:off x="6177011" y="3225672"/>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40" name="任意多边形: 形状 163">
                <a:extLst>
                  <a:ext uri="{FF2B5EF4-FFF2-40B4-BE49-F238E27FC236}">
                    <a16:creationId xmlns:a16="http://schemas.microsoft.com/office/drawing/2014/main" id="{7BC729A6-765E-170F-DB0F-8D50B5EC953D}"/>
                  </a:ext>
                </a:extLst>
              </p:cNvPr>
              <p:cNvSpPr/>
              <p:nvPr/>
            </p:nvSpPr>
            <p:spPr>
              <a:xfrm>
                <a:off x="6280373" y="3220970"/>
                <a:ext cx="2461" cy="119830"/>
              </a:xfrm>
              <a:custGeom>
                <a:avLst/>
                <a:gdLst>
                  <a:gd name="connsiteX0" fmla="*/ 0 w 2461"/>
                  <a:gd name="connsiteY0" fmla="*/ 0 h 119830"/>
                  <a:gd name="connsiteX1" fmla="*/ 0 w 2461"/>
                  <a:gd name="connsiteY1" fmla="*/ 119831 h 119830"/>
                </a:gdLst>
                <a:ahLst/>
                <a:cxnLst>
                  <a:cxn ang="0">
                    <a:pos x="connsiteX0" y="connsiteY0"/>
                  </a:cxn>
                  <a:cxn ang="0">
                    <a:pos x="connsiteX1" y="connsiteY1"/>
                  </a:cxn>
                </a:cxnLst>
                <a:rect l="l" t="t" r="r" b="b"/>
                <a:pathLst>
                  <a:path w="2461" h="119830">
                    <a:moveTo>
                      <a:pt x="0" y="0"/>
                    </a:moveTo>
                    <a:lnTo>
                      <a:pt x="0" y="119831"/>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41" name="任意多边形: 形状 164">
                <a:extLst>
                  <a:ext uri="{FF2B5EF4-FFF2-40B4-BE49-F238E27FC236}">
                    <a16:creationId xmlns:a16="http://schemas.microsoft.com/office/drawing/2014/main" id="{D3084000-215E-1C4C-71E7-9214D67665AE}"/>
                  </a:ext>
                </a:extLst>
              </p:cNvPr>
              <p:cNvSpPr/>
              <p:nvPr/>
            </p:nvSpPr>
            <p:spPr>
              <a:xfrm>
                <a:off x="6329703" y="3277365"/>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42" name="任意多边形: 形状 165">
                <a:extLst>
                  <a:ext uri="{FF2B5EF4-FFF2-40B4-BE49-F238E27FC236}">
                    <a16:creationId xmlns:a16="http://schemas.microsoft.com/office/drawing/2014/main" id="{7AF111F9-E65A-E445-4341-885FBE6F96DF}"/>
                  </a:ext>
                </a:extLst>
              </p:cNvPr>
              <p:cNvSpPr/>
              <p:nvPr/>
            </p:nvSpPr>
            <p:spPr>
              <a:xfrm>
                <a:off x="6134720" y="3385429"/>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43" name="任意多边形: 形状 166">
                <a:extLst>
                  <a:ext uri="{FF2B5EF4-FFF2-40B4-BE49-F238E27FC236}">
                    <a16:creationId xmlns:a16="http://schemas.microsoft.com/office/drawing/2014/main" id="{8BBCEE02-E05C-AC9A-9E07-AEE5690BD2F2}"/>
                  </a:ext>
                </a:extLst>
              </p:cNvPr>
              <p:cNvSpPr/>
              <p:nvPr/>
            </p:nvSpPr>
            <p:spPr>
              <a:xfrm>
                <a:off x="6068947" y="3378389"/>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44" name="任意多边形: 形状 167">
                <a:extLst>
                  <a:ext uri="{FF2B5EF4-FFF2-40B4-BE49-F238E27FC236}">
                    <a16:creationId xmlns:a16="http://schemas.microsoft.com/office/drawing/2014/main" id="{009C1F28-1F01-226D-EB33-F0FE86E0A922}"/>
                  </a:ext>
                </a:extLst>
              </p:cNvPr>
              <p:cNvSpPr/>
              <p:nvPr/>
            </p:nvSpPr>
            <p:spPr>
              <a:xfrm>
                <a:off x="6010213" y="3159898"/>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7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45" name="任意多边形: 形状 168">
                <a:extLst>
                  <a:ext uri="{FF2B5EF4-FFF2-40B4-BE49-F238E27FC236}">
                    <a16:creationId xmlns:a16="http://schemas.microsoft.com/office/drawing/2014/main" id="{F6A18766-0D1B-5F96-E1C6-04B77750AE60}"/>
                  </a:ext>
                </a:extLst>
              </p:cNvPr>
              <p:cNvSpPr/>
              <p:nvPr/>
            </p:nvSpPr>
            <p:spPr>
              <a:xfrm>
                <a:off x="6184051" y="3138753"/>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4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46" name="任意多边形: 形状 169">
                <a:extLst>
                  <a:ext uri="{FF2B5EF4-FFF2-40B4-BE49-F238E27FC236}">
                    <a16:creationId xmlns:a16="http://schemas.microsoft.com/office/drawing/2014/main" id="{768B8279-5DED-14E4-2E20-7A6C7FE7DA5D}"/>
                  </a:ext>
                </a:extLst>
              </p:cNvPr>
              <p:cNvSpPr/>
              <p:nvPr/>
            </p:nvSpPr>
            <p:spPr>
              <a:xfrm>
                <a:off x="6242784" y="3129350"/>
                <a:ext cx="2461" cy="119830"/>
              </a:xfrm>
              <a:custGeom>
                <a:avLst/>
                <a:gdLst>
                  <a:gd name="connsiteX0" fmla="*/ 0 w 2461"/>
                  <a:gd name="connsiteY0" fmla="*/ 0 h 119830"/>
                  <a:gd name="connsiteX1" fmla="*/ 0 w 2461"/>
                  <a:gd name="connsiteY1" fmla="*/ 119830 h 119830"/>
                </a:gdLst>
                <a:ahLst/>
                <a:cxnLst>
                  <a:cxn ang="0">
                    <a:pos x="connsiteX0" y="connsiteY0"/>
                  </a:cxn>
                  <a:cxn ang="0">
                    <a:pos x="connsiteX1" y="connsiteY1"/>
                  </a:cxn>
                </a:cxnLst>
                <a:rect l="l" t="t" r="r" b="b"/>
                <a:pathLst>
                  <a:path w="2461" h="119830">
                    <a:moveTo>
                      <a:pt x="0" y="0"/>
                    </a:moveTo>
                    <a:lnTo>
                      <a:pt x="0" y="119830"/>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grpSp>
        <p:pic>
          <p:nvPicPr>
            <p:cNvPr id="21" name="图片 93">
              <a:extLst>
                <a:ext uri="{FF2B5EF4-FFF2-40B4-BE49-F238E27FC236}">
                  <a16:creationId xmlns:a16="http://schemas.microsoft.com/office/drawing/2014/main" id="{B2A95AE3-607F-690F-7502-8FC57A2F6C53}"/>
                </a:ext>
              </a:extLst>
            </p:cNvPr>
            <p:cNvPicPr>
              <a:picLocks noChangeAspect="1"/>
            </p:cNvPicPr>
            <p:nvPr/>
          </p:nvPicPr>
          <p:blipFill>
            <a:blip r:embed="rId4"/>
            <a:stretch>
              <a:fillRect/>
            </a:stretch>
          </p:blipFill>
          <p:spPr>
            <a:xfrm>
              <a:off x="5995074" y="3094223"/>
              <a:ext cx="270775" cy="290468"/>
            </a:xfrm>
            <a:custGeom>
              <a:avLst/>
              <a:gdLst>
                <a:gd name="connsiteX0" fmla="*/ 0 w 270775"/>
                <a:gd name="connsiteY0" fmla="*/ 0 h 290468"/>
                <a:gd name="connsiteX1" fmla="*/ 270775 w 270775"/>
                <a:gd name="connsiteY1" fmla="*/ 0 h 290468"/>
                <a:gd name="connsiteX2" fmla="*/ 270775 w 270775"/>
                <a:gd name="connsiteY2" fmla="*/ 290468 h 290468"/>
                <a:gd name="connsiteX3" fmla="*/ 0 w 270775"/>
                <a:gd name="connsiteY3" fmla="*/ 290468 h 290468"/>
              </a:gdLst>
              <a:ahLst/>
              <a:cxnLst>
                <a:cxn ang="0">
                  <a:pos x="connsiteX0" y="connsiteY0"/>
                </a:cxn>
                <a:cxn ang="0">
                  <a:pos x="connsiteX1" y="connsiteY1"/>
                </a:cxn>
                <a:cxn ang="0">
                  <a:pos x="connsiteX2" y="connsiteY2"/>
                </a:cxn>
                <a:cxn ang="0">
                  <a:pos x="connsiteX3" y="connsiteY3"/>
                </a:cxn>
              </a:cxnLst>
              <a:rect l="l" t="t" r="r" b="b"/>
              <a:pathLst>
                <a:path w="270775" h="290468">
                  <a:moveTo>
                    <a:pt x="0" y="0"/>
                  </a:moveTo>
                  <a:lnTo>
                    <a:pt x="270775" y="0"/>
                  </a:lnTo>
                  <a:lnTo>
                    <a:pt x="270775" y="290468"/>
                  </a:lnTo>
                  <a:lnTo>
                    <a:pt x="0" y="290468"/>
                  </a:lnTo>
                  <a:close/>
                </a:path>
              </a:pathLst>
            </a:custGeom>
          </p:spPr>
        </p:pic>
      </p:grpSp>
      <p:grpSp>
        <p:nvGrpSpPr>
          <p:cNvPr id="47" name="组合 172">
            <a:extLst>
              <a:ext uri="{FF2B5EF4-FFF2-40B4-BE49-F238E27FC236}">
                <a16:creationId xmlns:a16="http://schemas.microsoft.com/office/drawing/2014/main" id="{45009FA9-38A8-B99C-D1A9-355D7B9C0FF9}"/>
              </a:ext>
            </a:extLst>
          </p:cNvPr>
          <p:cNvGrpSpPr/>
          <p:nvPr/>
        </p:nvGrpSpPr>
        <p:grpSpPr>
          <a:xfrm>
            <a:off x="6783667" y="1370210"/>
            <a:ext cx="1279966" cy="1107660"/>
            <a:chOff x="7565325" y="3057299"/>
            <a:chExt cx="563754" cy="487863"/>
          </a:xfrm>
        </p:grpSpPr>
        <p:grpSp>
          <p:nvGrpSpPr>
            <p:cNvPr id="48" name="图形 4">
              <a:extLst>
                <a:ext uri="{FF2B5EF4-FFF2-40B4-BE49-F238E27FC236}">
                  <a16:creationId xmlns:a16="http://schemas.microsoft.com/office/drawing/2014/main" id="{E5ABF34C-0C30-396F-59C8-76A6A31479D8}"/>
                </a:ext>
              </a:extLst>
            </p:cNvPr>
            <p:cNvGrpSpPr/>
            <p:nvPr/>
          </p:nvGrpSpPr>
          <p:grpSpPr>
            <a:xfrm>
              <a:off x="7565325" y="3057299"/>
              <a:ext cx="563754" cy="487863"/>
              <a:chOff x="7565325" y="3057299"/>
              <a:chExt cx="563754" cy="487863"/>
            </a:xfrm>
          </p:grpSpPr>
          <p:sp>
            <p:nvSpPr>
              <p:cNvPr id="50" name="任意多边形: 形状 95">
                <a:extLst>
                  <a:ext uri="{FF2B5EF4-FFF2-40B4-BE49-F238E27FC236}">
                    <a16:creationId xmlns:a16="http://schemas.microsoft.com/office/drawing/2014/main" id="{51325599-4A0E-A010-753F-33D78ED40E18}"/>
                  </a:ext>
                </a:extLst>
              </p:cNvPr>
              <p:cNvSpPr/>
              <p:nvPr/>
            </p:nvSpPr>
            <p:spPr>
              <a:xfrm>
                <a:off x="7565325" y="3223358"/>
                <a:ext cx="563754" cy="321804"/>
              </a:xfrm>
              <a:custGeom>
                <a:avLst/>
                <a:gdLst>
                  <a:gd name="connsiteX0" fmla="*/ 0 w 563754"/>
                  <a:gd name="connsiteY0" fmla="*/ 161678 h 321804"/>
                  <a:gd name="connsiteX1" fmla="*/ 281483 w 563754"/>
                  <a:gd name="connsiteY1" fmla="*/ 321804 h 321804"/>
                  <a:gd name="connsiteX2" fmla="*/ 563754 w 563754"/>
                  <a:gd name="connsiteY2" fmla="*/ 160890 h 321804"/>
                  <a:gd name="connsiteX3" fmla="*/ 281483 w 563754"/>
                  <a:gd name="connsiteY3" fmla="*/ 0 h 321804"/>
                </a:gdLst>
                <a:ahLst/>
                <a:cxnLst>
                  <a:cxn ang="0">
                    <a:pos x="connsiteX0" y="connsiteY0"/>
                  </a:cxn>
                  <a:cxn ang="0">
                    <a:pos x="connsiteX1" y="connsiteY1"/>
                  </a:cxn>
                  <a:cxn ang="0">
                    <a:pos x="connsiteX2" y="connsiteY2"/>
                  </a:cxn>
                  <a:cxn ang="0">
                    <a:pos x="connsiteX3" y="connsiteY3"/>
                  </a:cxn>
                </a:cxnLst>
                <a:rect l="l" t="t" r="r" b="b"/>
                <a:pathLst>
                  <a:path w="563754" h="321804">
                    <a:moveTo>
                      <a:pt x="0" y="161678"/>
                    </a:moveTo>
                    <a:lnTo>
                      <a:pt x="281483" y="321804"/>
                    </a:lnTo>
                    <a:lnTo>
                      <a:pt x="563754" y="160890"/>
                    </a:lnTo>
                    <a:lnTo>
                      <a:pt x="281483" y="0"/>
                    </a:lnTo>
                    <a:close/>
                  </a:path>
                </a:pathLst>
              </a:custGeom>
              <a:solidFill>
                <a:srgbClr val="2487C8">
                  <a:alpha val="20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51" name="任意多边形: 形状 96">
                <a:extLst>
                  <a:ext uri="{FF2B5EF4-FFF2-40B4-BE49-F238E27FC236}">
                    <a16:creationId xmlns:a16="http://schemas.microsoft.com/office/drawing/2014/main" id="{EAE9C695-3A70-E930-869F-543735151C9A}"/>
                  </a:ext>
                </a:extLst>
              </p:cNvPr>
              <p:cNvSpPr/>
              <p:nvPr/>
            </p:nvSpPr>
            <p:spPr>
              <a:xfrm>
                <a:off x="7585584" y="3228060"/>
                <a:ext cx="504282" cy="285790"/>
              </a:xfrm>
              <a:custGeom>
                <a:avLst/>
                <a:gdLst>
                  <a:gd name="connsiteX0" fmla="*/ 0 w 504282"/>
                  <a:gd name="connsiteY0" fmla="*/ 143585 h 285790"/>
                  <a:gd name="connsiteX1" fmla="*/ 251797 w 504282"/>
                  <a:gd name="connsiteY1" fmla="*/ 285791 h 285790"/>
                  <a:gd name="connsiteX2" fmla="*/ 504282 w 504282"/>
                  <a:gd name="connsiteY2" fmla="*/ 142896 h 285790"/>
                  <a:gd name="connsiteX3" fmla="*/ 251797 w 504282"/>
                  <a:gd name="connsiteY3" fmla="*/ 0 h 285790"/>
                </a:gdLst>
                <a:ahLst/>
                <a:cxnLst>
                  <a:cxn ang="0">
                    <a:pos x="connsiteX0" y="connsiteY0"/>
                  </a:cxn>
                  <a:cxn ang="0">
                    <a:pos x="connsiteX1" y="connsiteY1"/>
                  </a:cxn>
                  <a:cxn ang="0">
                    <a:pos x="connsiteX2" y="connsiteY2"/>
                  </a:cxn>
                  <a:cxn ang="0">
                    <a:pos x="connsiteX3" y="connsiteY3"/>
                  </a:cxn>
                </a:cxnLst>
                <a:rect l="l" t="t" r="r" b="b"/>
                <a:pathLst>
                  <a:path w="504282" h="285790">
                    <a:moveTo>
                      <a:pt x="0" y="143585"/>
                    </a:moveTo>
                    <a:lnTo>
                      <a:pt x="251797" y="285791"/>
                    </a:lnTo>
                    <a:lnTo>
                      <a:pt x="504282" y="142896"/>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52" name="任意多边形: 形状 97">
                <a:extLst>
                  <a:ext uri="{FF2B5EF4-FFF2-40B4-BE49-F238E27FC236}">
                    <a16:creationId xmlns:a16="http://schemas.microsoft.com/office/drawing/2014/main" id="{D5C59A4A-DEB3-D056-0E28-35F4894350E0}"/>
                  </a:ext>
                </a:extLst>
              </p:cNvPr>
              <p:cNvSpPr/>
              <p:nvPr/>
            </p:nvSpPr>
            <p:spPr>
              <a:xfrm>
                <a:off x="7584132" y="3221512"/>
                <a:ext cx="504282" cy="285791"/>
              </a:xfrm>
              <a:custGeom>
                <a:avLst/>
                <a:gdLst>
                  <a:gd name="connsiteX0" fmla="*/ 0 w 504282"/>
                  <a:gd name="connsiteY0" fmla="*/ 143610 h 285791"/>
                  <a:gd name="connsiteX1" fmla="*/ 251796 w 504282"/>
                  <a:gd name="connsiteY1" fmla="*/ 285791 h 285791"/>
                  <a:gd name="connsiteX2" fmla="*/ 504282 w 504282"/>
                  <a:gd name="connsiteY2" fmla="*/ 142896 h 285791"/>
                  <a:gd name="connsiteX3" fmla="*/ 251796 w 504282"/>
                  <a:gd name="connsiteY3" fmla="*/ 0 h 285791"/>
                </a:gdLst>
                <a:ahLst/>
                <a:cxnLst>
                  <a:cxn ang="0">
                    <a:pos x="connsiteX0" y="connsiteY0"/>
                  </a:cxn>
                  <a:cxn ang="0">
                    <a:pos x="connsiteX1" y="connsiteY1"/>
                  </a:cxn>
                  <a:cxn ang="0">
                    <a:pos x="connsiteX2" y="connsiteY2"/>
                  </a:cxn>
                  <a:cxn ang="0">
                    <a:pos x="connsiteX3" y="connsiteY3"/>
                  </a:cxn>
                </a:cxnLst>
                <a:rect l="l" t="t" r="r" b="b"/>
                <a:pathLst>
                  <a:path w="504282" h="285791">
                    <a:moveTo>
                      <a:pt x="0" y="143610"/>
                    </a:moveTo>
                    <a:lnTo>
                      <a:pt x="251796" y="285791"/>
                    </a:lnTo>
                    <a:lnTo>
                      <a:pt x="504282" y="142896"/>
                    </a:lnTo>
                    <a:lnTo>
                      <a:pt x="251796"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53" name="任意多边形: 形状 98">
                <a:extLst>
                  <a:ext uri="{FF2B5EF4-FFF2-40B4-BE49-F238E27FC236}">
                    <a16:creationId xmlns:a16="http://schemas.microsoft.com/office/drawing/2014/main" id="{1E3F0337-E5D2-F154-14E1-06D6BBCA9427}"/>
                  </a:ext>
                </a:extLst>
              </p:cNvPr>
              <p:cNvSpPr/>
              <p:nvPr/>
            </p:nvSpPr>
            <p:spPr>
              <a:xfrm>
                <a:off x="7585584" y="3213536"/>
                <a:ext cx="504282" cy="285790"/>
              </a:xfrm>
              <a:custGeom>
                <a:avLst/>
                <a:gdLst>
                  <a:gd name="connsiteX0" fmla="*/ 0 w 504282"/>
                  <a:gd name="connsiteY0" fmla="*/ 143585 h 285790"/>
                  <a:gd name="connsiteX1" fmla="*/ 251797 w 504282"/>
                  <a:gd name="connsiteY1" fmla="*/ 285791 h 285790"/>
                  <a:gd name="connsiteX2" fmla="*/ 504282 w 504282"/>
                  <a:gd name="connsiteY2" fmla="*/ 142896 h 285790"/>
                  <a:gd name="connsiteX3" fmla="*/ 251797 w 504282"/>
                  <a:gd name="connsiteY3" fmla="*/ 0 h 285790"/>
                </a:gdLst>
                <a:ahLst/>
                <a:cxnLst>
                  <a:cxn ang="0">
                    <a:pos x="connsiteX0" y="connsiteY0"/>
                  </a:cxn>
                  <a:cxn ang="0">
                    <a:pos x="connsiteX1" y="connsiteY1"/>
                  </a:cxn>
                  <a:cxn ang="0">
                    <a:pos x="connsiteX2" y="connsiteY2"/>
                  </a:cxn>
                  <a:cxn ang="0">
                    <a:pos x="connsiteX3" y="connsiteY3"/>
                  </a:cxn>
                </a:cxnLst>
                <a:rect l="l" t="t" r="r" b="b"/>
                <a:pathLst>
                  <a:path w="504282" h="285790">
                    <a:moveTo>
                      <a:pt x="0" y="143585"/>
                    </a:moveTo>
                    <a:lnTo>
                      <a:pt x="251797" y="285791"/>
                    </a:lnTo>
                    <a:lnTo>
                      <a:pt x="504282" y="142896"/>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54" name="任意多边形: 形状 99">
                <a:extLst>
                  <a:ext uri="{FF2B5EF4-FFF2-40B4-BE49-F238E27FC236}">
                    <a16:creationId xmlns:a16="http://schemas.microsoft.com/office/drawing/2014/main" id="{48D6EE5F-96BA-66EE-2D02-F989C07EE30D}"/>
                  </a:ext>
                </a:extLst>
              </p:cNvPr>
              <p:cNvSpPr/>
              <p:nvPr/>
            </p:nvSpPr>
            <p:spPr>
              <a:xfrm>
                <a:off x="7585584" y="3204847"/>
                <a:ext cx="504282" cy="285791"/>
              </a:xfrm>
              <a:custGeom>
                <a:avLst/>
                <a:gdLst>
                  <a:gd name="connsiteX0" fmla="*/ 0 w 504282"/>
                  <a:gd name="connsiteY0" fmla="*/ 143585 h 285791"/>
                  <a:gd name="connsiteX1" fmla="*/ 251797 w 504282"/>
                  <a:gd name="connsiteY1" fmla="*/ 285791 h 285791"/>
                  <a:gd name="connsiteX2" fmla="*/ 504282 w 504282"/>
                  <a:gd name="connsiteY2" fmla="*/ 142896 h 285791"/>
                  <a:gd name="connsiteX3" fmla="*/ 251797 w 504282"/>
                  <a:gd name="connsiteY3" fmla="*/ 0 h 285791"/>
                </a:gdLst>
                <a:ahLst/>
                <a:cxnLst>
                  <a:cxn ang="0">
                    <a:pos x="connsiteX0" y="connsiteY0"/>
                  </a:cxn>
                  <a:cxn ang="0">
                    <a:pos x="connsiteX1" y="connsiteY1"/>
                  </a:cxn>
                  <a:cxn ang="0">
                    <a:pos x="connsiteX2" y="connsiteY2"/>
                  </a:cxn>
                  <a:cxn ang="0">
                    <a:pos x="connsiteX3" y="connsiteY3"/>
                  </a:cxn>
                </a:cxnLst>
                <a:rect l="l" t="t" r="r" b="b"/>
                <a:pathLst>
                  <a:path w="504282" h="285791">
                    <a:moveTo>
                      <a:pt x="0" y="143585"/>
                    </a:moveTo>
                    <a:lnTo>
                      <a:pt x="251797" y="285791"/>
                    </a:lnTo>
                    <a:lnTo>
                      <a:pt x="504282" y="142896"/>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55" name="任意多边形: 形状 100">
                <a:extLst>
                  <a:ext uri="{FF2B5EF4-FFF2-40B4-BE49-F238E27FC236}">
                    <a16:creationId xmlns:a16="http://schemas.microsoft.com/office/drawing/2014/main" id="{9B181510-7E10-44D6-CB0F-94CC62CE4856}"/>
                  </a:ext>
                </a:extLst>
              </p:cNvPr>
              <p:cNvSpPr/>
              <p:nvPr/>
            </p:nvSpPr>
            <p:spPr>
              <a:xfrm>
                <a:off x="7585584" y="3198299"/>
                <a:ext cx="504282" cy="285790"/>
              </a:xfrm>
              <a:custGeom>
                <a:avLst/>
                <a:gdLst>
                  <a:gd name="connsiteX0" fmla="*/ 0 w 504282"/>
                  <a:gd name="connsiteY0" fmla="*/ 143609 h 285790"/>
                  <a:gd name="connsiteX1" fmla="*/ 251797 w 504282"/>
                  <a:gd name="connsiteY1" fmla="*/ 285791 h 285790"/>
                  <a:gd name="connsiteX2" fmla="*/ 504282 w 504282"/>
                  <a:gd name="connsiteY2" fmla="*/ 142895 h 285790"/>
                  <a:gd name="connsiteX3" fmla="*/ 251797 w 504282"/>
                  <a:gd name="connsiteY3" fmla="*/ 0 h 285790"/>
                </a:gdLst>
                <a:ahLst/>
                <a:cxnLst>
                  <a:cxn ang="0">
                    <a:pos x="connsiteX0" y="connsiteY0"/>
                  </a:cxn>
                  <a:cxn ang="0">
                    <a:pos x="connsiteX1" y="connsiteY1"/>
                  </a:cxn>
                  <a:cxn ang="0">
                    <a:pos x="connsiteX2" y="connsiteY2"/>
                  </a:cxn>
                  <a:cxn ang="0">
                    <a:pos x="connsiteX3" y="connsiteY3"/>
                  </a:cxn>
                </a:cxnLst>
                <a:rect l="l" t="t" r="r" b="b"/>
                <a:pathLst>
                  <a:path w="504282" h="285790">
                    <a:moveTo>
                      <a:pt x="0" y="143609"/>
                    </a:moveTo>
                    <a:lnTo>
                      <a:pt x="251797" y="285791"/>
                    </a:lnTo>
                    <a:lnTo>
                      <a:pt x="504282" y="142895"/>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56" name="任意多边形: 形状 101">
                <a:extLst>
                  <a:ext uri="{FF2B5EF4-FFF2-40B4-BE49-F238E27FC236}">
                    <a16:creationId xmlns:a16="http://schemas.microsoft.com/office/drawing/2014/main" id="{8576DED9-B5FD-648D-AC18-E00F6D539433}"/>
                  </a:ext>
                </a:extLst>
              </p:cNvPr>
              <p:cNvSpPr/>
              <p:nvPr/>
            </p:nvSpPr>
            <p:spPr>
              <a:xfrm>
                <a:off x="7583393" y="3176538"/>
                <a:ext cx="527519" cy="302480"/>
              </a:xfrm>
              <a:custGeom>
                <a:avLst/>
                <a:gdLst>
                  <a:gd name="connsiteX0" fmla="*/ 236608 w 527519"/>
                  <a:gd name="connsiteY0" fmla="*/ 287884 h 302480"/>
                  <a:gd name="connsiteX1" fmla="*/ 261938 w 527519"/>
                  <a:gd name="connsiteY1" fmla="*/ 302481 h 302480"/>
                  <a:gd name="connsiteX2" fmla="*/ 288819 w 527519"/>
                  <a:gd name="connsiteY2" fmla="*/ 287293 h 302480"/>
                  <a:gd name="connsiteX3" fmla="*/ 507778 w 527519"/>
                  <a:gd name="connsiteY3" fmla="*/ 163499 h 302480"/>
                  <a:gd name="connsiteX4" fmla="*/ 527520 w 527519"/>
                  <a:gd name="connsiteY4" fmla="*/ 152323 h 302480"/>
                  <a:gd name="connsiteX5" fmla="*/ 503027 w 527519"/>
                  <a:gd name="connsiteY5" fmla="*/ 138243 h 302480"/>
                  <a:gd name="connsiteX6" fmla="*/ 281557 w 527519"/>
                  <a:gd name="connsiteY6" fmla="*/ 10856 h 302480"/>
                  <a:gd name="connsiteX7" fmla="*/ 262677 w 527519"/>
                  <a:gd name="connsiteY7" fmla="*/ 0 h 302480"/>
                  <a:gd name="connsiteX8" fmla="*/ 243575 w 527519"/>
                  <a:gd name="connsiteY8" fmla="*/ 11028 h 302480"/>
                  <a:gd name="connsiteX9" fmla="*/ 27447 w 527519"/>
                  <a:gd name="connsiteY9" fmla="*/ 135782 h 302480"/>
                  <a:gd name="connsiteX10" fmla="*/ 0 w 527519"/>
                  <a:gd name="connsiteY10" fmla="*/ 151610 h 302480"/>
                  <a:gd name="connsiteX11" fmla="*/ 28161 w 527519"/>
                  <a:gd name="connsiteY11" fmla="*/ 167832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519" h="302480">
                    <a:moveTo>
                      <a:pt x="236608" y="287884"/>
                    </a:moveTo>
                    <a:cubicBezTo>
                      <a:pt x="252264" y="296893"/>
                      <a:pt x="261938" y="302481"/>
                      <a:pt x="261938" y="302481"/>
                    </a:cubicBezTo>
                    <a:cubicBezTo>
                      <a:pt x="261938" y="302481"/>
                      <a:pt x="272252" y="296647"/>
                      <a:pt x="288819" y="287293"/>
                    </a:cubicBezTo>
                    <a:moveTo>
                      <a:pt x="507778" y="163499"/>
                    </a:moveTo>
                    <a:cubicBezTo>
                      <a:pt x="520110" y="156533"/>
                      <a:pt x="527520" y="152323"/>
                      <a:pt x="527520" y="152323"/>
                    </a:cubicBezTo>
                    <a:cubicBezTo>
                      <a:pt x="527520" y="152323"/>
                      <a:pt x="518190" y="146957"/>
                      <a:pt x="503027" y="138243"/>
                    </a:cubicBezTo>
                    <a:moveTo>
                      <a:pt x="281557" y="10856"/>
                    </a:moveTo>
                    <a:lnTo>
                      <a:pt x="262677" y="0"/>
                    </a:lnTo>
                    <a:lnTo>
                      <a:pt x="243575" y="11028"/>
                    </a:lnTo>
                    <a:moveTo>
                      <a:pt x="27447" y="135782"/>
                    </a:moveTo>
                    <a:cubicBezTo>
                      <a:pt x="10560" y="145505"/>
                      <a:pt x="0" y="151610"/>
                      <a:pt x="0" y="151610"/>
                    </a:cubicBezTo>
                    <a:lnTo>
                      <a:pt x="28161" y="167832"/>
                    </a:lnTo>
                  </a:path>
                </a:pathLst>
              </a:custGeom>
              <a:noFill/>
              <a:ln w="20496" cap="flat">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57" name="任意多边形: 形状 102">
                <a:extLst>
                  <a:ext uri="{FF2B5EF4-FFF2-40B4-BE49-F238E27FC236}">
                    <a16:creationId xmlns:a16="http://schemas.microsoft.com/office/drawing/2014/main" id="{5D748140-D260-9390-70D6-43DE6CADF82A}"/>
                  </a:ext>
                </a:extLst>
              </p:cNvPr>
              <p:cNvSpPr/>
              <p:nvPr/>
            </p:nvSpPr>
            <p:spPr>
              <a:xfrm>
                <a:off x="7583393" y="3176538"/>
                <a:ext cx="527519" cy="302480"/>
              </a:xfrm>
              <a:custGeom>
                <a:avLst/>
                <a:gdLst>
                  <a:gd name="connsiteX0" fmla="*/ 0 w 527519"/>
                  <a:gd name="connsiteY0" fmla="*/ 151610 h 302480"/>
                  <a:gd name="connsiteX1" fmla="*/ 261938 w 527519"/>
                  <a:gd name="connsiteY1" fmla="*/ 302481 h 302480"/>
                  <a:gd name="connsiteX2" fmla="*/ 527520 w 527519"/>
                  <a:gd name="connsiteY2" fmla="*/ 152323 h 302480"/>
                  <a:gd name="connsiteX3" fmla="*/ 262677 w 527519"/>
                  <a:gd name="connsiteY3" fmla="*/ 0 h 302480"/>
                </a:gdLst>
                <a:ahLst/>
                <a:cxnLst>
                  <a:cxn ang="0">
                    <a:pos x="connsiteX0" y="connsiteY0"/>
                  </a:cxn>
                  <a:cxn ang="0">
                    <a:pos x="connsiteX1" y="connsiteY1"/>
                  </a:cxn>
                  <a:cxn ang="0">
                    <a:pos x="connsiteX2" y="connsiteY2"/>
                  </a:cxn>
                  <a:cxn ang="0">
                    <a:pos x="connsiteX3" y="connsiteY3"/>
                  </a:cxn>
                </a:cxnLst>
                <a:rect l="l" t="t" r="r" b="b"/>
                <a:pathLst>
                  <a:path w="527519" h="302480">
                    <a:moveTo>
                      <a:pt x="0" y="151610"/>
                    </a:moveTo>
                    <a:lnTo>
                      <a:pt x="261938" y="302481"/>
                    </a:lnTo>
                    <a:lnTo>
                      <a:pt x="527520" y="152323"/>
                    </a:lnTo>
                    <a:lnTo>
                      <a:pt x="262677" y="0"/>
                    </a:lnTo>
                    <a:close/>
                  </a:path>
                </a:pathLst>
              </a:custGeom>
              <a:noFill/>
              <a:ln w="5125" cap="flat">
                <a:solidFill>
                  <a:srgbClr val="0AF0F3"/>
                </a:solidFill>
                <a:custDash>
                  <a:ds d="625125" sp="312525"/>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58" name="任意多边形: 形状 103">
                <a:extLst>
                  <a:ext uri="{FF2B5EF4-FFF2-40B4-BE49-F238E27FC236}">
                    <a16:creationId xmlns:a16="http://schemas.microsoft.com/office/drawing/2014/main" id="{02FA11D4-2054-26FA-E407-6901C0ED9B65}"/>
                  </a:ext>
                </a:extLst>
              </p:cNvPr>
              <p:cNvSpPr/>
              <p:nvPr/>
            </p:nvSpPr>
            <p:spPr>
              <a:xfrm>
                <a:off x="7633462" y="3216219"/>
                <a:ext cx="422852" cy="240669"/>
              </a:xfrm>
              <a:custGeom>
                <a:avLst/>
                <a:gdLst>
                  <a:gd name="connsiteX0" fmla="*/ 0 w 422852"/>
                  <a:gd name="connsiteY0" fmla="*/ 121381 h 240669"/>
                  <a:gd name="connsiteX1" fmla="*/ 211943 w 422852"/>
                  <a:gd name="connsiteY1" fmla="*/ 240670 h 240669"/>
                  <a:gd name="connsiteX2" fmla="*/ 422853 w 422852"/>
                  <a:gd name="connsiteY2" fmla="*/ 120347 h 240669"/>
                  <a:gd name="connsiteX3" fmla="*/ 211943 w 422852"/>
                  <a:gd name="connsiteY3" fmla="*/ 0 h 240669"/>
                </a:gdLst>
                <a:ahLst/>
                <a:cxnLst>
                  <a:cxn ang="0">
                    <a:pos x="connsiteX0" y="connsiteY0"/>
                  </a:cxn>
                  <a:cxn ang="0">
                    <a:pos x="connsiteX1" y="connsiteY1"/>
                  </a:cxn>
                  <a:cxn ang="0">
                    <a:pos x="connsiteX2" y="connsiteY2"/>
                  </a:cxn>
                  <a:cxn ang="0">
                    <a:pos x="connsiteX3" y="connsiteY3"/>
                  </a:cxn>
                </a:cxnLst>
                <a:rect l="l" t="t" r="r" b="b"/>
                <a:pathLst>
                  <a:path w="422852" h="240669">
                    <a:moveTo>
                      <a:pt x="0" y="121381"/>
                    </a:moveTo>
                    <a:lnTo>
                      <a:pt x="211943" y="240670"/>
                    </a:lnTo>
                    <a:lnTo>
                      <a:pt x="422853" y="120347"/>
                    </a:lnTo>
                    <a:lnTo>
                      <a:pt x="211943" y="0"/>
                    </a:lnTo>
                    <a:close/>
                  </a:path>
                </a:pathLst>
              </a:custGeom>
              <a:solidFill>
                <a:srgbClr val="0AF0F3">
                  <a:alpha val="10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59" name="任意多边形: 形状 104">
                <a:extLst>
                  <a:ext uri="{FF2B5EF4-FFF2-40B4-BE49-F238E27FC236}">
                    <a16:creationId xmlns:a16="http://schemas.microsoft.com/office/drawing/2014/main" id="{C49B6984-82AA-0F1A-0287-89183BF56B49}"/>
                  </a:ext>
                </a:extLst>
              </p:cNvPr>
              <p:cNvSpPr/>
              <p:nvPr/>
            </p:nvSpPr>
            <p:spPr>
              <a:xfrm>
                <a:off x="7633462" y="3224466"/>
                <a:ext cx="422852" cy="240645"/>
              </a:xfrm>
              <a:custGeom>
                <a:avLst/>
                <a:gdLst>
                  <a:gd name="connsiteX0" fmla="*/ 0 w 422852"/>
                  <a:gd name="connsiteY0" fmla="*/ 121356 h 240645"/>
                  <a:gd name="connsiteX1" fmla="*/ 211943 w 422852"/>
                  <a:gd name="connsiteY1" fmla="*/ 240645 h 240645"/>
                  <a:gd name="connsiteX2" fmla="*/ 422853 w 422852"/>
                  <a:gd name="connsiteY2" fmla="*/ 120323 h 240645"/>
                  <a:gd name="connsiteX3" fmla="*/ 211943 w 422852"/>
                  <a:gd name="connsiteY3" fmla="*/ 0 h 240645"/>
                </a:gdLst>
                <a:ahLst/>
                <a:cxnLst>
                  <a:cxn ang="0">
                    <a:pos x="connsiteX0" y="connsiteY0"/>
                  </a:cxn>
                  <a:cxn ang="0">
                    <a:pos x="connsiteX1" y="connsiteY1"/>
                  </a:cxn>
                  <a:cxn ang="0">
                    <a:pos x="connsiteX2" y="connsiteY2"/>
                  </a:cxn>
                  <a:cxn ang="0">
                    <a:pos x="connsiteX3" y="connsiteY3"/>
                  </a:cxn>
                </a:cxnLst>
                <a:rect l="l" t="t" r="r" b="b"/>
                <a:pathLst>
                  <a:path w="422852" h="240645">
                    <a:moveTo>
                      <a:pt x="0" y="121356"/>
                    </a:moveTo>
                    <a:lnTo>
                      <a:pt x="211943" y="240645"/>
                    </a:lnTo>
                    <a:lnTo>
                      <a:pt x="422853" y="120323"/>
                    </a:lnTo>
                    <a:lnTo>
                      <a:pt x="211943" y="0"/>
                    </a:lnTo>
                    <a:close/>
                  </a:path>
                </a:pathLst>
              </a:custGeom>
              <a:solidFill>
                <a:srgbClr val="0AF0F3">
                  <a:alpha val="8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60" name="任意多边形: 形状 105">
                <a:extLst>
                  <a:ext uri="{FF2B5EF4-FFF2-40B4-BE49-F238E27FC236}">
                    <a16:creationId xmlns:a16="http://schemas.microsoft.com/office/drawing/2014/main" id="{4C08259E-1318-1BDD-9B9F-0F80651E9E0F}"/>
                  </a:ext>
                </a:extLst>
              </p:cNvPr>
              <p:cNvSpPr/>
              <p:nvPr/>
            </p:nvSpPr>
            <p:spPr>
              <a:xfrm>
                <a:off x="7633462" y="3236798"/>
                <a:ext cx="422852" cy="240669"/>
              </a:xfrm>
              <a:custGeom>
                <a:avLst/>
                <a:gdLst>
                  <a:gd name="connsiteX0" fmla="*/ 0 w 422852"/>
                  <a:gd name="connsiteY0" fmla="*/ 121356 h 240669"/>
                  <a:gd name="connsiteX1" fmla="*/ 211943 w 422852"/>
                  <a:gd name="connsiteY1" fmla="*/ 240670 h 240669"/>
                  <a:gd name="connsiteX2" fmla="*/ 422853 w 422852"/>
                  <a:gd name="connsiteY2" fmla="*/ 120323 h 240669"/>
                  <a:gd name="connsiteX3" fmla="*/ 211943 w 422852"/>
                  <a:gd name="connsiteY3" fmla="*/ 0 h 240669"/>
                </a:gdLst>
                <a:ahLst/>
                <a:cxnLst>
                  <a:cxn ang="0">
                    <a:pos x="connsiteX0" y="connsiteY0"/>
                  </a:cxn>
                  <a:cxn ang="0">
                    <a:pos x="connsiteX1" y="connsiteY1"/>
                  </a:cxn>
                  <a:cxn ang="0">
                    <a:pos x="connsiteX2" y="connsiteY2"/>
                  </a:cxn>
                  <a:cxn ang="0">
                    <a:pos x="connsiteX3" y="connsiteY3"/>
                  </a:cxn>
                </a:cxnLst>
                <a:rect l="l" t="t" r="r" b="b"/>
                <a:pathLst>
                  <a:path w="422852" h="240669">
                    <a:moveTo>
                      <a:pt x="0" y="121356"/>
                    </a:moveTo>
                    <a:lnTo>
                      <a:pt x="211943" y="240670"/>
                    </a:lnTo>
                    <a:lnTo>
                      <a:pt x="422853" y="120323"/>
                    </a:lnTo>
                    <a:lnTo>
                      <a:pt x="211943" y="0"/>
                    </a:lnTo>
                    <a:close/>
                  </a:path>
                </a:pathLst>
              </a:custGeom>
              <a:solidFill>
                <a:srgbClr val="0AF0F3">
                  <a:alpha val="5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61" name="任意多边形: 形状 106">
                <a:extLst>
                  <a:ext uri="{FF2B5EF4-FFF2-40B4-BE49-F238E27FC236}">
                    <a16:creationId xmlns:a16="http://schemas.microsoft.com/office/drawing/2014/main" id="{10546754-A91D-B0EB-D6F4-FD7B6FD1571B}"/>
                  </a:ext>
                </a:extLst>
              </p:cNvPr>
              <p:cNvSpPr/>
              <p:nvPr/>
            </p:nvSpPr>
            <p:spPr>
              <a:xfrm>
                <a:off x="7633462" y="3248122"/>
                <a:ext cx="422852" cy="240645"/>
              </a:xfrm>
              <a:custGeom>
                <a:avLst/>
                <a:gdLst>
                  <a:gd name="connsiteX0" fmla="*/ 0 w 422852"/>
                  <a:gd name="connsiteY0" fmla="*/ 121356 h 240645"/>
                  <a:gd name="connsiteX1" fmla="*/ 211943 w 422852"/>
                  <a:gd name="connsiteY1" fmla="*/ 240645 h 240645"/>
                  <a:gd name="connsiteX2" fmla="*/ 422853 w 422852"/>
                  <a:gd name="connsiteY2" fmla="*/ 120323 h 240645"/>
                  <a:gd name="connsiteX3" fmla="*/ 211943 w 422852"/>
                  <a:gd name="connsiteY3" fmla="*/ 0 h 240645"/>
                </a:gdLst>
                <a:ahLst/>
                <a:cxnLst>
                  <a:cxn ang="0">
                    <a:pos x="connsiteX0" y="connsiteY0"/>
                  </a:cxn>
                  <a:cxn ang="0">
                    <a:pos x="connsiteX1" y="connsiteY1"/>
                  </a:cxn>
                  <a:cxn ang="0">
                    <a:pos x="connsiteX2" y="connsiteY2"/>
                  </a:cxn>
                  <a:cxn ang="0">
                    <a:pos x="connsiteX3" y="connsiteY3"/>
                  </a:cxn>
                </a:cxnLst>
                <a:rect l="l" t="t" r="r" b="b"/>
                <a:pathLst>
                  <a:path w="422852" h="240645">
                    <a:moveTo>
                      <a:pt x="0" y="121356"/>
                    </a:moveTo>
                    <a:lnTo>
                      <a:pt x="211943" y="240645"/>
                    </a:lnTo>
                    <a:lnTo>
                      <a:pt x="422853" y="120323"/>
                    </a:lnTo>
                    <a:lnTo>
                      <a:pt x="211943" y="0"/>
                    </a:lnTo>
                    <a:close/>
                  </a:path>
                </a:pathLst>
              </a:custGeom>
              <a:solidFill>
                <a:srgbClr val="0AF0F3">
                  <a:alpha val="3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pic>
            <p:nvPicPr>
              <p:cNvPr id="62" name="图片 107">
                <a:extLst>
                  <a:ext uri="{FF2B5EF4-FFF2-40B4-BE49-F238E27FC236}">
                    <a16:creationId xmlns:a16="http://schemas.microsoft.com/office/drawing/2014/main" id="{048AB89E-5DC6-40F6-17A1-6572ED984179}"/>
                  </a:ext>
                </a:extLst>
              </p:cNvPr>
              <p:cNvPicPr>
                <a:picLocks noChangeAspect="1"/>
              </p:cNvPicPr>
              <p:nvPr/>
            </p:nvPicPr>
            <p:blipFill>
              <a:blip r:embed="rId3"/>
              <a:stretch>
                <a:fillRect/>
              </a:stretch>
            </p:blipFill>
            <p:spPr>
              <a:xfrm>
                <a:off x="7587725" y="3057299"/>
                <a:ext cx="512011" cy="312622"/>
              </a:xfrm>
              <a:custGeom>
                <a:avLst/>
                <a:gdLst>
                  <a:gd name="connsiteX0" fmla="*/ 1677 w 512011"/>
                  <a:gd name="connsiteY0" fmla="*/ 1242 h 312622"/>
                  <a:gd name="connsiteX1" fmla="*/ 513689 w 512011"/>
                  <a:gd name="connsiteY1" fmla="*/ 1242 h 312622"/>
                  <a:gd name="connsiteX2" fmla="*/ 513689 w 512011"/>
                  <a:gd name="connsiteY2" fmla="*/ 313864 h 312622"/>
                  <a:gd name="connsiteX3" fmla="*/ 1677 w 512011"/>
                  <a:gd name="connsiteY3" fmla="*/ 313864 h 312622"/>
                </a:gdLst>
                <a:ahLst/>
                <a:cxnLst>
                  <a:cxn ang="0">
                    <a:pos x="connsiteX0" y="connsiteY0"/>
                  </a:cxn>
                  <a:cxn ang="0">
                    <a:pos x="connsiteX1" y="connsiteY1"/>
                  </a:cxn>
                  <a:cxn ang="0">
                    <a:pos x="connsiteX2" y="connsiteY2"/>
                  </a:cxn>
                  <a:cxn ang="0">
                    <a:pos x="connsiteX3" y="connsiteY3"/>
                  </a:cxn>
                </a:cxnLst>
                <a:rect l="l" t="t" r="r" b="b"/>
                <a:pathLst>
                  <a:path w="512011" h="312622">
                    <a:moveTo>
                      <a:pt x="1677" y="1242"/>
                    </a:moveTo>
                    <a:lnTo>
                      <a:pt x="513689" y="1242"/>
                    </a:lnTo>
                    <a:lnTo>
                      <a:pt x="513689" y="313864"/>
                    </a:lnTo>
                    <a:lnTo>
                      <a:pt x="1677" y="313864"/>
                    </a:lnTo>
                    <a:close/>
                  </a:path>
                </a:pathLst>
              </a:custGeom>
            </p:spPr>
          </p:pic>
          <p:sp>
            <p:nvSpPr>
              <p:cNvPr id="63" name="任意多边形: 形状 108">
                <a:extLst>
                  <a:ext uri="{FF2B5EF4-FFF2-40B4-BE49-F238E27FC236}">
                    <a16:creationId xmlns:a16="http://schemas.microsoft.com/office/drawing/2014/main" id="{20DE4530-CCB6-B339-1F30-69F481648EB5}"/>
                  </a:ext>
                </a:extLst>
              </p:cNvPr>
              <p:cNvSpPr/>
              <p:nvPr/>
            </p:nvSpPr>
            <p:spPr>
              <a:xfrm>
                <a:off x="7667038" y="3125288"/>
                <a:ext cx="387331" cy="164606"/>
              </a:xfrm>
              <a:custGeom>
                <a:avLst/>
                <a:gdLst>
                  <a:gd name="connsiteX0" fmla="*/ 193654 w 387331"/>
                  <a:gd name="connsiteY0" fmla="*/ 0 h 164606"/>
                  <a:gd name="connsiteX1" fmla="*/ 387332 w 387331"/>
                  <a:gd name="connsiteY1" fmla="*/ 82316 h 164606"/>
                  <a:gd name="connsiteX2" fmla="*/ 193654 w 387331"/>
                  <a:gd name="connsiteY2" fmla="*/ 164607 h 164606"/>
                  <a:gd name="connsiteX3" fmla="*/ 0 w 387331"/>
                  <a:gd name="connsiteY3" fmla="*/ 82316 h 164606"/>
                  <a:gd name="connsiteX4" fmla="*/ 193654 w 387331"/>
                  <a:gd name="connsiteY4" fmla="*/ 0 h 16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31" h="164606">
                    <a:moveTo>
                      <a:pt x="193654" y="0"/>
                    </a:moveTo>
                    <a:cubicBezTo>
                      <a:pt x="300634" y="0"/>
                      <a:pt x="387332" y="36850"/>
                      <a:pt x="387332" y="82316"/>
                    </a:cubicBezTo>
                    <a:cubicBezTo>
                      <a:pt x="387332" y="127781"/>
                      <a:pt x="300634" y="164607"/>
                      <a:pt x="193654" y="164607"/>
                    </a:cubicBezTo>
                    <a:cubicBezTo>
                      <a:pt x="86673" y="164607"/>
                      <a:pt x="0" y="127757"/>
                      <a:pt x="0" y="82316"/>
                    </a:cubicBezTo>
                    <a:cubicBezTo>
                      <a:pt x="0" y="36875"/>
                      <a:pt x="86697" y="0"/>
                      <a:pt x="193654" y="0"/>
                    </a:cubicBezTo>
                    <a:close/>
                  </a:path>
                </a:pathLst>
              </a:custGeom>
              <a:noFill/>
              <a:ln w="5125" cap="flat">
                <a:solidFill>
                  <a:srgbClr val="0AF0F3">
                    <a:alpha val="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64" name="任意多边形: 形状 109">
                <a:extLst>
                  <a:ext uri="{FF2B5EF4-FFF2-40B4-BE49-F238E27FC236}">
                    <a16:creationId xmlns:a16="http://schemas.microsoft.com/office/drawing/2014/main" id="{D84BA5CF-AC92-3165-CACB-F2FB9273BA8B}"/>
                  </a:ext>
                </a:extLst>
              </p:cNvPr>
              <p:cNvSpPr/>
              <p:nvPr/>
            </p:nvSpPr>
            <p:spPr>
              <a:xfrm>
                <a:off x="7640502" y="3204527"/>
                <a:ext cx="2461" cy="119830"/>
              </a:xfrm>
              <a:custGeom>
                <a:avLst/>
                <a:gdLst>
                  <a:gd name="connsiteX0" fmla="*/ 0 w 2461"/>
                  <a:gd name="connsiteY0" fmla="*/ 0 h 119830"/>
                  <a:gd name="connsiteX1" fmla="*/ 0 w 2461"/>
                  <a:gd name="connsiteY1" fmla="*/ 119830 h 119830"/>
                </a:gdLst>
                <a:ahLst/>
                <a:cxnLst>
                  <a:cxn ang="0">
                    <a:pos x="connsiteX0" y="connsiteY0"/>
                  </a:cxn>
                  <a:cxn ang="0">
                    <a:pos x="connsiteX1" y="connsiteY1"/>
                  </a:cxn>
                </a:cxnLst>
                <a:rect l="l" t="t" r="r" b="b"/>
                <a:pathLst>
                  <a:path w="2461" h="119830">
                    <a:moveTo>
                      <a:pt x="0" y="0"/>
                    </a:moveTo>
                    <a:lnTo>
                      <a:pt x="0" y="119830"/>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65" name="任意多边形: 形状 110">
                <a:extLst>
                  <a:ext uri="{FF2B5EF4-FFF2-40B4-BE49-F238E27FC236}">
                    <a16:creationId xmlns:a16="http://schemas.microsoft.com/office/drawing/2014/main" id="{654E9100-2A2C-406D-E9EA-B05E0B863859}"/>
                  </a:ext>
                </a:extLst>
              </p:cNvPr>
              <p:cNvSpPr/>
              <p:nvPr/>
            </p:nvSpPr>
            <p:spPr>
              <a:xfrm>
                <a:off x="7706276" y="3282067"/>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67" name="任意多边形: 形状 111">
                <a:extLst>
                  <a:ext uri="{FF2B5EF4-FFF2-40B4-BE49-F238E27FC236}">
                    <a16:creationId xmlns:a16="http://schemas.microsoft.com/office/drawing/2014/main" id="{EA867BB4-911D-CF2D-E82A-B09B6B46B120}"/>
                  </a:ext>
                </a:extLst>
              </p:cNvPr>
              <p:cNvSpPr/>
              <p:nvPr/>
            </p:nvSpPr>
            <p:spPr>
              <a:xfrm>
                <a:off x="7783791" y="3277365"/>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68" name="任意多边形: 形状 112">
                <a:extLst>
                  <a:ext uri="{FF2B5EF4-FFF2-40B4-BE49-F238E27FC236}">
                    <a16:creationId xmlns:a16="http://schemas.microsoft.com/office/drawing/2014/main" id="{2F68B34A-F947-3459-C17A-91E39B763C66}"/>
                  </a:ext>
                </a:extLst>
              </p:cNvPr>
              <p:cNvSpPr/>
              <p:nvPr/>
            </p:nvSpPr>
            <p:spPr>
              <a:xfrm>
                <a:off x="7910662" y="3225672"/>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69" name="任意多边形: 形状 113">
                <a:extLst>
                  <a:ext uri="{FF2B5EF4-FFF2-40B4-BE49-F238E27FC236}">
                    <a16:creationId xmlns:a16="http://schemas.microsoft.com/office/drawing/2014/main" id="{7A56169F-2F00-A299-15DE-5192E9F03F1C}"/>
                  </a:ext>
                </a:extLst>
              </p:cNvPr>
              <p:cNvSpPr/>
              <p:nvPr/>
            </p:nvSpPr>
            <p:spPr>
              <a:xfrm>
                <a:off x="8014000" y="3220970"/>
                <a:ext cx="2461" cy="119830"/>
              </a:xfrm>
              <a:custGeom>
                <a:avLst/>
                <a:gdLst>
                  <a:gd name="connsiteX0" fmla="*/ 0 w 2461"/>
                  <a:gd name="connsiteY0" fmla="*/ 0 h 119830"/>
                  <a:gd name="connsiteX1" fmla="*/ 0 w 2461"/>
                  <a:gd name="connsiteY1" fmla="*/ 119831 h 119830"/>
                </a:gdLst>
                <a:ahLst/>
                <a:cxnLst>
                  <a:cxn ang="0">
                    <a:pos x="connsiteX0" y="connsiteY0"/>
                  </a:cxn>
                  <a:cxn ang="0">
                    <a:pos x="connsiteX1" y="connsiteY1"/>
                  </a:cxn>
                </a:cxnLst>
                <a:rect l="l" t="t" r="r" b="b"/>
                <a:pathLst>
                  <a:path w="2461" h="119830">
                    <a:moveTo>
                      <a:pt x="0" y="0"/>
                    </a:moveTo>
                    <a:lnTo>
                      <a:pt x="0" y="119831"/>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70" name="任意多边形: 形状 114">
                <a:extLst>
                  <a:ext uri="{FF2B5EF4-FFF2-40B4-BE49-F238E27FC236}">
                    <a16:creationId xmlns:a16="http://schemas.microsoft.com/office/drawing/2014/main" id="{29393E36-8700-8553-4E1C-2627AF4F2CDD}"/>
                  </a:ext>
                </a:extLst>
              </p:cNvPr>
              <p:cNvSpPr/>
              <p:nvPr/>
            </p:nvSpPr>
            <p:spPr>
              <a:xfrm>
                <a:off x="8063354" y="3277365"/>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71" name="任意多边形: 形状 115">
                <a:extLst>
                  <a:ext uri="{FF2B5EF4-FFF2-40B4-BE49-F238E27FC236}">
                    <a16:creationId xmlns:a16="http://schemas.microsoft.com/office/drawing/2014/main" id="{F7661BEE-2B95-6F8B-AA91-A6E3FE244B0D}"/>
                  </a:ext>
                </a:extLst>
              </p:cNvPr>
              <p:cNvSpPr/>
              <p:nvPr/>
            </p:nvSpPr>
            <p:spPr>
              <a:xfrm>
                <a:off x="7868372" y="3385429"/>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72" name="任意多边形: 形状 116">
                <a:extLst>
                  <a:ext uri="{FF2B5EF4-FFF2-40B4-BE49-F238E27FC236}">
                    <a16:creationId xmlns:a16="http://schemas.microsoft.com/office/drawing/2014/main" id="{74B13F15-7C34-19C3-2B69-716FFD338927}"/>
                  </a:ext>
                </a:extLst>
              </p:cNvPr>
              <p:cNvSpPr/>
              <p:nvPr/>
            </p:nvSpPr>
            <p:spPr>
              <a:xfrm>
                <a:off x="7802598" y="3378389"/>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73" name="任意多边形: 形状 117">
                <a:extLst>
                  <a:ext uri="{FF2B5EF4-FFF2-40B4-BE49-F238E27FC236}">
                    <a16:creationId xmlns:a16="http://schemas.microsoft.com/office/drawing/2014/main" id="{A962F643-08CF-6830-78A0-7C539CD9A858}"/>
                  </a:ext>
                </a:extLst>
              </p:cNvPr>
              <p:cNvSpPr/>
              <p:nvPr/>
            </p:nvSpPr>
            <p:spPr>
              <a:xfrm>
                <a:off x="7743864" y="3159898"/>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7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74" name="任意多边形: 形状 118">
                <a:extLst>
                  <a:ext uri="{FF2B5EF4-FFF2-40B4-BE49-F238E27FC236}">
                    <a16:creationId xmlns:a16="http://schemas.microsoft.com/office/drawing/2014/main" id="{3B5273C4-FAD3-E52C-86AD-67F482539610}"/>
                  </a:ext>
                </a:extLst>
              </p:cNvPr>
              <p:cNvSpPr/>
              <p:nvPr/>
            </p:nvSpPr>
            <p:spPr>
              <a:xfrm>
                <a:off x="7917702" y="3138753"/>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4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75" name="任意多边形: 形状 119">
                <a:extLst>
                  <a:ext uri="{FF2B5EF4-FFF2-40B4-BE49-F238E27FC236}">
                    <a16:creationId xmlns:a16="http://schemas.microsoft.com/office/drawing/2014/main" id="{BB1591DC-3F07-B45D-ADA7-D19DDA920B86}"/>
                  </a:ext>
                </a:extLst>
              </p:cNvPr>
              <p:cNvSpPr/>
              <p:nvPr/>
            </p:nvSpPr>
            <p:spPr>
              <a:xfrm>
                <a:off x="7976436" y="3129350"/>
                <a:ext cx="2461" cy="119830"/>
              </a:xfrm>
              <a:custGeom>
                <a:avLst/>
                <a:gdLst>
                  <a:gd name="connsiteX0" fmla="*/ 0 w 2461"/>
                  <a:gd name="connsiteY0" fmla="*/ 0 h 119830"/>
                  <a:gd name="connsiteX1" fmla="*/ 0 w 2461"/>
                  <a:gd name="connsiteY1" fmla="*/ 119830 h 119830"/>
                </a:gdLst>
                <a:ahLst/>
                <a:cxnLst>
                  <a:cxn ang="0">
                    <a:pos x="connsiteX0" y="connsiteY0"/>
                  </a:cxn>
                  <a:cxn ang="0">
                    <a:pos x="connsiteX1" y="connsiteY1"/>
                  </a:cxn>
                </a:cxnLst>
                <a:rect l="l" t="t" r="r" b="b"/>
                <a:pathLst>
                  <a:path w="2461" h="119830">
                    <a:moveTo>
                      <a:pt x="0" y="0"/>
                    </a:moveTo>
                    <a:lnTo>
                      <a:pt x="0" y="119830"/>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grpSp>
        <p:pic>
          <p:nvPicPr>
            <p:cNvPr id="49" name="图片 94">
              <a:extLst>
                <a:ext uri="{FF2B5EF4-FFF2-40B4-BE49-F238E27FC236}">
                  <a16:creationId xmlns:a16="http://schemas.microsoft.com/office/drawing/2014/main" id="{7D4F4FA4-4083-D282-EBCF-7D30893105F8}"/>
                </a:ext>
              </a:extLst>
            </p:cNvPr>
            <p:cNvPicPr>
              <a:picLocks noChangeAspect="1"/>
            </p:cNvPicPr>
            <p:nvPr/>
          </p:nvPicPr>
          <p:blipFill>
            <a:blip r:embed="rId5"/>
            <a:stretch>
              <a:fillRect/>
            </a:stretch>
          </p:blipFill>
          <p:spPr>
            <a:xfrm>
              <a:off x="7703420" y="3116377"/>
              <a:ext cx="290468" cy="246159"/>
            </a:xfrm>
            <a:custGeom>
              <a:avLst/>
              <a:gdLst>
                <a:gd name="connsiteX0" fmla="*/ 0 w 290468"/>
                <a:gd name="connsiteY0" fmla="*/ 0 h 246159"/>
                <a:gd name="connsiteX1" fmla="*/ 290468 w 290468"/>
                <a:gd name="connsiteY1" fmla="*/ 0 h 246159"/>
                <a:gd name="connsiteX2" fmla="*/ 290468 w 290468"/>
                <a:gd name="connsiteY2" fmla="*/ 246159 h 246159"/>
                <a:gd name="connsiteX3" fmla="*/ 0 w 290468"/>
                <a:gd name="connsiteY3" fmla="*/ 246159 h 246159"/>
              </a:gdLst>
              <a:ahLst/>
              <a:cxnLst>
                <a:cxn ang="0">
                  <a:pos x="connsiteX0" y="connsiteY0"/>
                </a:cxn>
                <a:cxn ang="0">
                  <a:pos x="connsiteX1" y="connsiteY1"/>
                </a:cxn>
                <a:cxn ang="0">
                  <a:pos x="connsiteX2" y="connsiteY2"/>
                </a:cxn>
                <a:cxn ang="0">
                  <a:pos x="connsiteX3" y="connsiteY3"/>
                </a:cxn>
              </a:cxnLst>
              <a:rect l="l" t="t" r="r" b="b"/>
              <a:pathLst>
                <a:path w="290468" h="246159">
                  <a:moveTo>
                    <a:pt x="0" y="0"/>
                  </a:moveTo>
                  <a:lnTo>
                    <a:pt x="290468" y="0"/>
                  </a:lnTo>
                  <a:lnTo>
                    <a:pt x="290468" y="246159"/>
                  </a:lnTo>
                  <a:lnTo>
                    <a:pt x="0" y="246159"/>
                  </a:lnTo>
                  <a:close/>
                </a:path>
              </a:pathLst>
            </a:custGeom>
          </p:spPr>
        </p:pic>
      </p:grpSp>
      <p:grpSp>
        <p:nvGrpSpPr>
          <p:cNvPr id="76" name="组合 173">
            <a:extLst>
              <a:ext uri="{FF2B5EF4-FFF2-40B4-BE49-F238E27FC236}">
                <a16:creationId xmlns:a16="http://schemas.microsoft.com/office/drawing/2014/main" id="{8761EDC6-9EB5-9B4B-70AF-D5075EB36F78}"/>
              </a:ext>
            </a:extLst>
          </p:cNvPr>
          <p:cNvGrpSpPr/>
          <p:nvPr/>
        </p:nvGrpSpPr>
        <p:grpSpPr>
          <a:xfrm>
            <a:off x="9397537" y="1293260"/>
            <a:ext cx="1472368" cy="1275264"/>
            <a:chOff x="7565325" y="1107717"/>
            <a:chExt cx="563754" cy="488286"/>
          </a:xfrm>
        </p:grpSpPr>
        <p:grpSp>
          <p:nvGrpSpPr>
            <p:cNvPr id="77" name="图形 4">
              <a:extLst>
                <a:ext uri="{FF2B5EF4-FFF2-40B4-BE49-F238E27FC236}">
                  <a16:creationId xmlns:a16="http://schemas.microsoft.com/office/drawing/2014/main" id="{9AED539D-8531-0B33-548F-0BADCAB6CC3F}"/>
                </a:ext>
              </a:extLst>
            </p:cNvPr>
            <p:cNvGrpSpPr/>
            <p:nvPr/>
          </p:nvGrpSpPr>
          <p:grpSpPr>
            <a:xfrm>
              <a:off x="7565325" y="1107717"/>
              <a:ext cx="563754" cy="488286"/>
              <a:chOff x="7565325" y="1107717"/>
              <a:chExt cx="563754" cy="488286"/>
            </a:xfrm>
          </p:grpSpPr>
          <p:sp>
            <p:nvSpPr>
              <p:cNvPr id="79" name="任意多边形: 形状 63">
                <a:extLst>
                  <a:ext uri="{FF2B5EF4-FFF2-40B4-BE49-F238E27FC236}">
                    <a16:creationId xmlns:a16="http://schemas.microsoft.com/office/drawing/2014/main" id="{6161841D-A5C8-03D2-6C70-32A690045898}"/>
                  </a:ext>
                </a:extLst>
              </p:cNvPr>
              <p:cNvSpPr/>
              <p:nvPr/>
            </p:nvSpPr>
            <p:spPr>
              <a:xfrm>
                <a:off x="7565325" y="1274177"/>
                <a:ext cx="563754" cy="321826"/>
              </a:xfrm>
              <a:custGeom>
                <a:avLst/>
                <a:gdLst>
                  <a:gd name="connsiteX0" fmla="*/ 0 w 563754"/>
                  <a:gd name="connsiteY0" fmla="*/ 161695 h 321826"/>
                  <a:gd name="connsiteX1" fmla="*/ 281483 w 563754"/>
                  <a:gd name="connsiteY1" fmla="*/ 321826 h 321826"/>
                  <a:gd name="connsiteX2" fmla="*/ 563754 w 563754"/>
                  <a:gd name="connsiteY2" fmla="*/ 160912 h 321826"/>
                  <a:gd name="connsiteX3" fmla="*/ 281483 w 563754"/>
                  <a:gd name="connsiteY3" fmla="*/ 0 h 321826"/>
                </a:gdLst>
                <a:ahLst/>
                <a:cxnLst>
                  <a:cxn ang="0">
                    <a:pos x="connsiteX0" y="connsiteY0"/>
                  </a:cxn>
                  <a:cxn ang="0">
                    <a:pos x="connsiteX1" y="connsiteY1"/>
                  </a:cxn>
                  <a:cxn ang="0">
                    <a:pos x="connsiteX2" y="connsiteY2"/>
                  </a:cxn>
                  <a:cxn ang="0">
                    <a:pos x="connsiteX3" y="connsiteY3"/>
                  </a:cxn>
                </a:cxnLst>
                <a:rect l="l" t="t" r="r" b="b"/>
                <a:pathLst>
                  <a:path w="563754" h="321826">
                    <a:moveTo>
                      <a:pt x="0" y="161695"/>
                    </a:moveTo>
                    <a:lnTo>
                      <a:pt x="281483" y="321826"/>
                    </a:lnTo>
                    <a:lnTo>
                      <a:pt x="563754" y="160912"/>
                    </a:lnTo>
                    <a:lnTo>
                      <a:pt x="281483" y="0"/>
                    </a:lnTo>
                    <a:close/>
                  </a:path>
                </a:pathLst>
              </a:custGeom>
              <a:solidFill>
                <a:srgbClr val="2487C8">
                  <a:alpha val="20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0" name="任意多边形: 形状 64">
                <a:extLst>
                  <a:ext uri="{FF2B5EF4-FFF2-40B4-BE49-F238E27FC236}">
                    <a16:creationId xmlns:a16="http://schemas.microsoft.com/office/drawing/2014/main" id="{23A69CD5-B20A-E0E2-61FF-4683C1E9060F}"/>
                  </a:ext>
                </a:extLst>
              </p:cNvPr>
              <p:cNvSpPr/>
              <p:nvPr/>
            </p:nvSpPr>
            <p:spPr>
              <a:xfrm>
                <a:off x="7585584" y="1278879"/>
                <a:ext cx="504282" cy="285793"/>
              </a:xfrm>
              <a:custGeom>
                <a:avLst/>
                <a:gdLst>
                  <a:gd name="connsiteX0" fmla="*/ 0 w 504282"/>
                  <a:gd name="connsiteY0" fmla="*/ 143590 h 285793"/>
                  <a:gd name="connsiteX1" fmla="*/ 251797 w 504282"/>
                  <a:gd name="connsiteY1" fmla="*/ 285793 h 285793"/>
                  <a:gd name="connsiteX2" fmla="*/ 504282 w 504282"/>
                  <a:gd name="connsiteY2" fmla="*/ 142895 h 285793"/>
                  <a:gd name="connsiteX3" fmla="*/ 251797 w 504282"/>
                  <a:gd name="connsiteY3" fmla="*/ 0 h 285793"/>
                </a:gdLst>
                <a:ahLst/>
                <a:cxnLst>
                  <a:cxn ang="0">
                    <a:pos x="connsiteX0" y="connsiteY0"/>
                  </a:cxn>
                  <a:cxn ang="0">
                    <a:pos x="connsiteX1" y="connsiteY1"/>
                  </a:cxn>
                  <a:cxn ang="0">
                    <a:pos x="connsiteX2" y="connsiteY2"/>
                  </a:cxn>
                  <a:cxn ang="0">
                    <a:pos x="connsiteX3" y="connsiteY3"/>
                  </a:cxn>
                </a:cxnLst>
                <a:rect l="l" t="t" r="r" b="b"/>
                <a:pathLst>
                  <a:path w="504282" h="285793">
                    <a:moveTo>
                      <a:pt x="0" y="143590"/>
                    </a:moveTo>
                    <a:lnTo>
                      <a:pt x="251797" y="285793"/>
                    </a:lnTo>
                    <a:lnTo>
                      <a:pt x="504282" y="142895"/>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1" name="任意多边形: 形状 65">
                <a:extLst>
                  <a:ext uri="{FF2B5EF4-FFF2-40B4-BE49-F238E27FC236}">
                    <a16:creationId xmlns:a16="http://schemas.microsoft.com/office/drawing/2014/main" id="{F9618EB6-D284-586D-1298-61E0324F4EC9}"/>
                  </a:ext>
                </a:extLst>
              </p:cNvPr>
              <p:cNvSpPr/>
              <p:nvPr/>
            </p:nvSpPr>
            <p:spPr>
              <a:xfrm>
                <a:off x="7584132" y="1272350"/>
                <a:ext cx="504282" cy="285793"/>
              </a:xfrm>
              <a:custGeom>
                <a:avLst/>
                <a:gdLst>
                  <a:gd name="connsiteX0" fmla="*/ 0 w 504282"/>
                  <a:gd name="connsiteY0" fmla="*/ 143590 h 285793"/>
                  <a:gd name="connsiteX1" fmla="*/ 251796 w 504282"/>
                  <a:gd name="connsiteY1" fmla="*/ 285794 h 285793"/>
                  <a:gd name="connsiteX2" fmla="*/ 504282 w 504282"/>
                  <a:gd name="connsiteY2" fmla="*/ 142896 h 285793"/>
                  <a:gd name="connsiteX3" fmla="*/ 251796 w 504282"/>
                  <a:gd name="connsiteY3" fmla="*/ 0 h 285793"/>
                </a:gdLst>
                <a:ahLst/>
                <a:cxnLst>
                  <a:cxn ang="0">
                    <a:pos x="connsiteX0" y="connsiteY0"/>
                  </a:cxn>
                  <a:cxn ang="0">
                    <a:pos x="connsiteX1" y="connsiteY1"/>
                  </a:cxn>
                  <a:cxn ang="0">
                    <a:pos x="connsiteX2" y="connsiteY2"/>
                  </a:cxn>
                  <a:cxn ang="0">
                    <a:pos x="connsiteX3" y="connsiteY3"/>
                  </a:cxn>
                </a:cxnLst>
                <a:rect l="l" t="t" r="r" b="b"/>
                <a:pathLst>
                  <a:path w="504282" h="285793">
                    <a:moveTo>
                      <a:pt x="0" y="143590"/>
                    </a:moveTo>
                    <a:lnTo>
                      <a:pt x="251796" y="285794"/>
                    </a:lnTo>
                    <a:lnTo>
                      <a:pt x="504282" y="142896"/>
                    </a:lnTo>
                    <a:lnTo>
                      <a:pt x="251796"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2" name="任意多边形: 形状 66">
                <a:extLst>
                  <a:ext uri="{FF2B5EF4-FFF2-40B4-BE49-F238E27FC236}">
                    <a16:creationId xmlns:a16="http://schemas.microsoft.com/office/drawing/2014/main" id="{E457D1B7-E59C-8534-4D5C-E8029EFD11D3}"/>
                  </a:ext>
                </a:extLst>
              </p:cNvPr>
              <p:cNvSpPr/>
              <p:nvPr/>
            </p:nvSpPr>
            <p:spPr>
              <a:xfrm>
                <a:off x="7585584" y="1264370"/>
                <a:ext cx="504282" cy="285793"/>
              </a:xfrm>
              <a:custGeom>
                <a:avLst/>
                <a:gdLst>
                  <a:gd name="connsiteX0" fmla="*/ 0 w 504282"/>
                  <a:gd name="connsiteY0" fmla="*/ 143592 h 285793"/>
                  <a:gd name="connsiteX1" fmla="*/ 251797 w 504282"/>
                  <a:gd name="connsiteY1" fmla="*/ 285794 h 285793"/>
                  <a:gd name="connsiteX2" fmla="*/ 504282 w 504282"/>
                  <a:gd name="connsiteY2" fmla="*/ 142898 h 285793"/>
                  <a:gd name="connsiteX3" fmla="*/ 251797 w 504282"/>
                  <a:gd name="connsiteY3" fmla="*/ 0 h 285793"/>
                </a:gdLst>
                <a:ahLst/>
                <a:cxnLst>
                  <a:cxn ang="0">
                    <a:pos x="connsiteX0" y="connsiteY0"/>
                  </a:cxn>
                  <a:cxn ang="0">
                    <a:pos x="connsiteX1" y="connsiteY1"/>
                  </a:cxn>
                  <a:cxn ang="0">
                    <a:pos x="connsiteX2" y="connsiteY2"/>
                  </a:cxn>
                  <a:cxn ang="0">
                    <a:pos x="connsiteX3" y="connsiteY3"/>
                  </a:cxn>
                </a:cxnLst>
                <a:rect l="l" t="t" r="r" b="b"/>
                <a:pathLst>
                  <a:path w="504282" h="285793">
                    <a:moveTo>
                      <a:pt x="0" y="143592"/>
                    </a:moveTo>
                    <a:lnTo>
                      <a:pt x="251797" y="285794"/>
                    </a:lnTo>
                    <a:lnTo>
                      <a:pt x="504282" y="142898"/>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3" name="任意多边形: 形状 67">
                <a:extLst>
                  <a:ext uri="{FF2B5EF4-FFF2-40B4-BE49-F238E27FC236}">
                    <a16:creationId xmlns:a16="http://schemas.microsoft.com/office/drawing/2014/main" id="{09262148-F72C-F815-956C-EFDAB994C49D}"/>
                  </a:ext>
                </a:extLst>
              </p:cNvPr>
              <p:cNvSpPr/>
              <p:nvPr/>
            </p:nvSpPr>
            <p:spPr>
              <a:xfrm>
                <a:off x="7585584" y="1255658"/>
                <a:ext cx="504282" cy="285791"/>
              </a:xfrm>
              <a:custGeom>
                <a:avLst/>
                <a:gdLst>
                  <a:gd name="connsiteX0" fmla="*/ 0 w 504282"/>
                  <a:gd name="connsiteY0" fmla="*/ 143599 h 285791"/>
                  <a:gd name="connsiteX1" fmla="*/ 251797 w 504282"/>
                  <a:gd name="connsiteY1" fmla="*/ 285791 h 285791"/>
                  <a:gd name="connsiteX2" fmla="*/ 504282 w 504282"/>
                  <a:gd name="connsiteY2" fmla="*/ 142896 h 285791"/>
                  <a:gd name="connsiteX3" fmla="*/ 251797 w 504282"/>
                  <a:gd name="connsiteY3" fmla="*/ 0 h 285791"/>
                </a:gdLst>
                <a:ahLst/>
                <a:cxnLst>
                  <a:cxn ang="0">
                    <a:pos x="connsiteX0" y="connsiteY0"/>
                  </a:cxn>
                  <a:cxn ang="0">
                    <a:pos x="connsiteX1" y="connsiteY1"/>
                  </a:cxn>
                  <a:cxn ang="0">
                    <a:pos x="connsiteX2" y="connsiteY2"/>
                  </a:cxn>
                  <a:cxn ang="0">
                    <a:pos x="connsiteX3" y="connsiteY3"/>
                  </a:cxn>
                </a:cxnLst>
                <a:rect l="l" t="t" r="r" b="b"/>
                <a:pathLst>
                  <a:path w="504282" h="285791">
                    <a:moveTo>
                      <a:pt x="0" y="143599"/>
                    </a:moveTo>
                    <a:lnTo>
                      <a:pt x="251797" y="285791"/>
                    </a:lnTo>
                    <a:lnTo>
                      <a:pt x="504282" y="142896"/>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4" name="任意多边形: 形状 68">
                <a:extLst>
                  <a:ext uri="{FF2B5EF4-FFF2-40B4-BE49-F238E27FC236}">
                    <a16:creationId xmlns:a16="http://schemas.microsoft.com/office/drawing/2014/main" id="{AC9CF09C-81E4-557B-EF45-C6CDFA0FC417}"/>
                  </a:ext>
                </a:extLst>
              </p:cNvPr>
              <p:cNvSpPr/>
              <p:nvPr/>
            </p:nvSpPr>
            <p:spPr>
              <a:xfrm>
                <a:off x="7585584" y="1249138"/>
                <a:ext cx="504282" cy="285793"/>
              </a:xfrm>
              <a:custGeom>
                <a:avLst/>
                <a:gdLst>
                  <a:gd name="connsiteX0" fmla="*/ 0 w 504282"/>
                  <a:gd name="connsiteY0" fmla="*/ 143592 h 285793"/>
                  <a:gd name="connsiteX1" fmla="*/ 251797 w 504282"/>
                  <a:gd name="connsiteY1" fmla="*/ 285794 h 285793"/>
                  <a:gd name="connsiteX2" fmla="*/ 504282 w 504282"/>
                  <a:gd name="connsiteY2" fmla="*/ 142898 h 285793"/>
                  <a:gd name="connsiteX3" fmla="*/ 251797 w 504282"/>
                  <a:gd name="connsiteY3" fmla="*/ 0 h 285793"/>
                </a:gdLst>
                <a:ahLst/>
                <a:cxnLst>
                  <a:cxn ang="0">
                    <a:pos x="connsiteX0" y="connsiteY0"/>
                  </a:cxn>
                  <a:cxn ang="0">
                    <a:pos x="connsiteX1" y="connsiteY1"/>
                  </a:cxn>
                  <a:cxn ang="0">
                    <a:pos x="connsiteX2" y="connsiteY2"/>
                  </a:cxn>
                  <a:cxn ang="0">
                    <a:pos x="connsiteX3" y="connsiteY3"/>
                  </a:cxn>
                </a:cxnLst>
                <a:rect l="l" t="t" r="r" b="b"/>
                <a:pathLst>
                  <a:path w="504282" h="285793">
                    <a:moveTo>
                      <a:pt x="0" y="143592"/>
                    </a:moveTo>
                    <a:lnTo>
                      <a:pt x="251797" y="285794"/>
                    </a:lnTo>
                    <a:lnTo>
                      <a:pt x="504282" y="142898"/>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5" name="任意多边形: 形状 69">
                <a:extLst>
                  <a:ext uri="{FF2B5EF4-FFF2-40B4-BE49-F238E27FC236}">
                    <a16:creationId xmlns:a16="http://schemas.microsoft.com/office/drawing/2014/main" id="{9DA382BA-AA7A-7590-6315-C47CE4CF6DD1}"/>
                  </a:ext>
                </a:extLst>
              </p:cNvPr>
              <p:cNvSpPr/>
              <p:nvPr/>
            </p:nvSpPr>
            <p:spPr>
              <a:xfrm>
                <a:off x="7583393" y="1227377"/>
                <a:ext cx="527519" cy="302478"/>
              </a:xfrm>
              <a:custGeom>
                <a:avLst/>
                <a:gdLst>
                  <a:gd name="connsiteX0" fmla="*/ 236608 w 527519"/>
                  <a:gd name="connsiteY0" fmla="*/ 287881 h 302478"/>
                  <a:gd name="connsiteX1" fmla="*/ 261938 w 527519"/>
                  <a:gd name="connsiteY1" fmla="*/ 302478 h 302478"/>
                  <a:gd name="connsiteX2" fmla="*/ 288819 w 527519"/>
                  <a:gd name="connsiteY2" fmla="*/ 287285 h 302478"/>
                  <a:gd name="connsiteX3" fmla="*/ 507778 w 527519"/>
                  <a:gd name="connsiteY3" fmla="*/ 163492 h 302478"/>
                  <a:gd name="connsiteX4" fmla="*/ 527520 w 527519"/>
                  <a:gd name="connsiteY4" fmla="*/ 152326 h 302478"/>
                  <a:gd name="connsiteX5" fmla="*/ 503027 w 527519"/>
                  <a:gd name="connsiteY5" fmla="*/ 138238 h 302478"/>
                  <a:gd name="connsiteX6" fmla="*/ 281557 w 527519"/>
                  <a:gd name="connsiteY6" fmla="*/ 10858 h 302478"/>
                  <a:gd name="connsiteX7" fmla="*/ 262677 w 527519"/>
                  <a:gd name="connsiteY7" fmla="*/ 0 h 302478"/>
                  <a:gd name="connsiteX8" fmla="*/ 243575 w 527519"/>
                  <a:gd name="connsiteY8" fmla="*/ 11021 h 302478"/>
                  <a:gd name="connsiteX9" fmla="*/ 27447 w 527519"/>
                  <a:gd name="connsiteY9" fmla="*/ 135762 h 302478"/>
                  <a:gd name="connsiteX10" fmla="*/ 0 w 527519"/>
                  <a:gd name="connsiteY10" fmla="*/ 151602 h 302478"/>
                  <a:gd name="connsiteX11" fmla="*/ 28161 w 527519"/>
                  <a:gd name="connsiteY11" fmla="*/ 167817 h 30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519" h="302478">
                    <a:moveTo>
                      <a:pt x="236608" y="287881"/>
                    </a:moveTo>
                    <a:cubicBezTo>
                      <a:pt x="252264" y="296895"/>
                      <a:pt x="261938" y="302478"/>
                      <a:pt x="261938" y="302478"/>
                    </a:cubicBezTo>
                    <a:lnTo>
                      <a:pt x="288819" y="287285"/>
                    </a:lnTo>
                    <a:moveTo>
                      <a:pt x="507778" y="163492"/>
                    </a:moveTo>
                    <a:lnTo>
                      <a:pt x="527520" y="152326"/>
                    </a:lnTo>
                    <a:lnTo>
                      <a:pt x="503027" y="138238"/>
                    </a:lnTo>
                    <a:moveTo>
                      <a:pt x="281557" y="10858"/>
                    </a:moveTo>
                    <a:lnTo>
                      <a:pt x="262677" y="0"/>
                    </a:lnTo>
                    <a:cubicBezTo>
                      <a:pt x="262677" y="0"/>
                      <a:pt x="255514" y="4128"/>
                      <a:pt x="243575" y="11021"/>
                    </a:cubicBezTo>
                    <a:moveTo>
                      <a:pt x="27447" y="135762"/>
                    </a:moveTo>
                    <a:lnTo>
                      <a:pt x="0" y="151602"/>
                    </a:lnTo>
                    <a:lnTo>
                      <a:pt x="28161" y="167817"/>
                    </a:lnTo>
                  </a:path>
                </a:pathLst>
              </a:custGeom>
              <a:noFill/>
              <a:ln w="20496" cap="flat">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6" name="任意多边形: 形状 70">
                <a:extLst>
                  <a:ext uri="{FF2B5EF4-FFF2-40B4-BE49-F238E27FC236}">
                    <a16:creationId xmlns:a16="http://schemas.microsoft.com/office/drawing/2014/main" id="{7585EEB9-4CB1-C351-1270-4CF19DCA3420}"/>
                  </a:ext>
                </a:extLst>
              </p:cNvPr>
              <p:cNvSpPr/>
              <p:nvPr/>
            </p:nvSpPr>
            <p:spPr>
              <a:xfrm>
                <a:off x="7583393" y="1227377"/>
                <a:ext cx="527519" cy="302483"/>
              </a:xfrm>
              <a:custGeom>
                <a:avLst/>
                <a:gdLst>
                  <a:gd name="connsiteX0" fmla="*/ 0 w 527519"/>
                  <a:gd name="connsiteY0" fmla="*/ 151607 h 302483"/>
                  <a:gd name="connsiteX1" fmla="*/ 261938 w 527519"/>
                  <a:gd name="connsiteY1" fmla="*/ 302483 h 302483"/>
                  <a:gd name="connsiteX2" fmla="*/ 527520 w 527519"/>
                  <a:gd name="connsiteY2" fmla="*/ 152326 h 302483"/>
                  <a:gd name="connsiteX3" fmla="*/ 262677 w 527519"/>
                  <a:gd name="connsiteY3" fmla="*/ 0 h 302483"/>
                </a:gdLst>
                <a:ahLst/>
                <a:cxnLst>
                  <a:cxn ang="0">
                    <a:pos x="connsiteX0" y="connsiteY0"/>
                  </a:cxn>
                  <a:cxn ang="0">
                    <a:pos x="connsiteX1" y="connsiteY1"/>
                  </a:cxn>
                  <a:cxn ang="0">
                    <a:pos x="connsiteX2" y="connsiteY2"/>
                  </a:cxn>
                  <a:cxn ang="0">
                    <a:pos x="connsiteX3" y="connsiteY3"/>
                  </a:cxn>
                </a:cxnLst>
                <a:rect l="l" t="t" r="r" b="b"/>
                <a:pathLst>
                  <a:path w="527519" h="302483">
                    <a:moveTo>
                      <a:pt x="0" y="151607"/>
                    </a:moveTo>
                    <a:lnTo>
                      <a:pt x="261938" y="302483"/>
                    </a:lnTo>
                    <a:lnTo>
                      <a:pt x="527520" y="152326"/>
                    </a:lnTo>
                    <a:lnTo>
                      <a:pt x="262677" y="0"/>
                    </a:lnTo>
                    <a:close/>
                  </a:path>
                </a:pathLst>
              </a:custGeom>
              <a:noFill/>
              <a:ln w="5125" cap="flat">
                <a:solidFill>
                  <a:srgbClr val="0AF0F3"/>
                </a:solidFill>
                <a:custDash>
                  <a:ds d="625125" sp="312525"/>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7" name="任意多边形: 形状 71">
                <a:extLst>
                  <a:ext uri="{FF2B5EF4-FFF2-40B4-BE49-F238E27FC236}">
                    <a16:creationId xmlns:a16="http://schemas.microsoft.com/office/drawing/2014/main" id="{00EFB4DD-72AC-E9F3-53A2-5CF28B66EF2E}"/>
                  </a:ext>
                </a:extLst>
              </p:cNvPr>
              <p:cNvSpPr/>
              <p:nvPr/>
            </p:nvSpPr>
            <p:spPr>
              <a:xfrm>
                <a:off x="7633462" y="1267061"/>
                <a:ext cx="422852" cy="240662"/>
              </a:xfrm>
              <a:custGeom>
                <a:avLst/>
                <a:gdLst>
                  <a:gd name="connsiteX0" fmla="*/ 0 w 422852"/>
                  <a:gd name="connsiteY0" fmla="*/ 121359 h 240662"/>
                  <a:gd name="connsiteX1" fmla="*/ 211943 w 422852"/>
                  <a:gd name="connsiteY1" fmla="*/ 240663 h 240662"/>
                  <a:gd name="connsiteX2" fmla="*/ 422853 w 422852"/>
                  <a:gd name="connsiteY2" fmla="*/ 120333 h 240662"/>
                  <a:gd name="connsiteX3" fmla="*/ 211943 w 422852"/>
                  <a:gd name="connsiteY3" fmla="*/ 0 h 240662"/>
                </a:gdLst>
                <a:ahLst/>
                <a:cxnLst>
                  <a:cxn ang="0">
                    <a:pos x="connsiteX0" y="connsiteY0"/>
                  </a:cxn>
                  <a:cxn ang="0">
                    <a:pos x="connsiteX1" y="connsiteY1"/>
                  </a:cxn>
                  <a:cxn ang="0">
                    <a:pos x="connsiteX2" y="connsiteY2"/>
                  </a:cxn>
                  <a:cxn ang="0">
                    <a:pos x="connsiteX3" y="connsiteY3"/>
                  </a:cxn>
                </a:cxnLst>
                <a:rect l="l" t="t" r="r" b="b"/>
                <a:pathLst>
                  <a:path w="422852" h="240662">
                    <a:moveTo>
                      <a:pt x="0" y="121359"/>
                    </a:moveTo>
                    <a:lnTo>
                      <a:pt x="211943" y="240663"/>
                    </a:lnTo>
                    <a:lnTo>
                      <a:pt x="422853" y="120333"/>
                    </a:lnTo>
                    <a:lnTo>
                      <a:pt x="211943" y="0"/>
                    </a:lnTo>
                    <a:close/>
                  </a:path>
                </a:pathLst>
              </a:custGeom>
              <a:solidFill>
                <a:srgbClr val="0AF0F3">
                  <a:alpha val="10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8" name="任意多边形: 形状 72">
                <a:extLst>
                  <a:ext uri="{FF2B5EF4-FFF2-40B4-BE49-F238E27FC236}">
                    <a16:creationId xmlns:a16="http://schemas.microsoft.com/office/drawing/2014/main" id="{C70378F5-CB55-169A-58D5-46DE6C8956E0}"/>
                  </a:ext>
                </a:extLst>
              </p:cNvPr>
              <p:cNvSpPr/>
              <p:nvPr/>
            </p:nvSpPr>
            <p:spPr>
              <a:xfrm>
                <a:off x="7633462" y="1275290"/>
                <a:ext cx="422852" cy="240662"/>
              </a:xfrm>
              <a:custGeom>
                <a:avLst/>
                <a:gdLst>
                  <a:gd name="connsiteX0" fmla="*/ 0 w 422852"/>
                  <a:gd name="connsiteY0" fmla="*/ 121359 h 240662"/>
                  <a:gd name="connsiteX1" fmla="*/ 211943 w 422852"/>
                  <a:gd name="connsiteY1" fmla="*/ 240663 h 240662"/>
                  <a:gd name="connsiteX2" fmla="*/ 422853 w 422852"/>
                  <a:gd name="connsiteY2" fmla="*/ 120330 h 240662"/>
                  <a:gd name="connsiteX3" fmla="*/ 211943 w 422852"/>
                  <a:gd name="connsiteY3" fmla="*/ 0 h 240662"/>
                </a:gdLst>
                <a:ahLst/>
                <a:cxnLst>
                  <a:cxn ang="0">
                    <a:pos x="connsiteX0" y="connsiteY0"/>
                  </a:cxn>
                  <a:cxn ang="0">
                    <a:pos x="connsiteX1" y="connsiteY1"/>
                  </a:cxn>
                  <a:cxn ang="0">
                    <a:pos x="connsiteX2" y="connsiteY2"/>
                  </a:cxn>
                  <a:cxn ang="0">
                    <a:pos x="connsiteX3" y="connsiteY3"/>
                  </a:cxn>
                </a:cxnLst>
                <a:rect l="l" t="t" r="r" b="b"/>
                <a:pathLst>
                  <a:path w="422852" h="240662">
                    <a:moveTo>
                      <a:pt x="0" y="121359"/>
                    </a:moveTo>
                    <a:lnTo>
                      <a:pt x="211943" y="240663"/>
                    </a:lnTo>
                    <a:lnTo>
                      <a:pt x="422853" y="120330"/>
                    </a:lnTo>
                    <a:lnTo>
                      <a:pt x="211943" y="0"/>
                    </a:lnTo>
                    <a:close/>
                  </a:path>
                </a:pathLst>
              </a:custGeom>
              <a:solidFill>
                <a:srgbClr val="0AF0F3">
                  <a:alpha val="8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89" name="任意多边形: 形状 73">
                <a:extLst>
                  <a:ext uri="{FF2B5EF4-FFF2-40B4-BE49-F238E27FC236}">
                    <a16:creationId xmlns:a16="http://schemas.microsoft.com/office/drawing/2014/main" id="{6D955599-6739-5757-7633-119B9566BBFD}"/>
                  </a:ext>
                </a:extLst>
              </p:cNvPr>
              <p:cNvSpPr/>
              <p:nvPr/>
            </p:nvSpPr>
            <p:spPr>
              <a:xfrm>
                <a:off x="7633462" y="1287630"/>
                <a:ext cx="422852" cy="240665"/>
              </a:xfrm>
              <a:custGeom>
                <a:avLst/>
                <a:gdLst>
                  <a:gd name="connsiteX0" fmla="*/ 0 w 422852"/>
                  <a:gd name="connsiteY0" fmla="*/ 121362 h 240665"/>
                  <a:gd name="connsiteX1" fmla="*/ 211943 w 422852"/>
                  <a:gd name="connsiteY1" fmla="*/ 240665 h 240665"/>
                  <a:gd name="connsiteX2" fmla="*/ 422853 w 422852"/>
                  <a:gd name="connsiteY2" fmla="*/ 120332 h 240665"/>
                  <a:gd name="connsiteX3" fmla="*/ 211943 w 422852"/>
                  <a:gd name="connsiteY3" fmla="*/ 0 h 240665"/>
                </a:gdLst>
                <a:ahLst/>
                <a:cxnLst>
                  <a:cxn ang="0">
                    <a:pos x="connsiteX0" y="connsiteY0"/>
                  </a:cxn>
                  <a:cxn ang="0">
                    <a:pos x="connsiteX1" y="connsiteY1"/>
                  </a:cxn>
                  <a:cxn ang="0">
                    <a:pos x="connsiteX2" y="connsiteY2"/>
                  </a:cxn>
                  <a:cxn ang="0">
                    <a:pos x="connsiteX3" y="connsiteY3"/>
                  </a:cxn>
                </a:cxnLst>
                <a:rect l="l" t="t" r="r" b="b"/>
                <a:pathLst>
                  <a:path w="422852" h="240665">
                    <a:moveTo>
                      <a:pt x="0" y="121362"/>
                    </a:moveTo>
                    <a:lnTo>
                      <a:pt x="211943" y="240665"/>
                    </a:lnTo>
                    <a:lnTo>
                      <a:pt x="422853" y="120332"/>
                    </a:lnTo>
                    <a:lnTo>
                      <a:pt x="211943" y="0"/>
                    </a:lnTo>
                    <a:close/>
                  </a:path>
                </a:pathLst>
              </a:custGeom>
              <a:solidFill>
                <a:srgbClr val="0AF0F3">
                  <a:alpha val="5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90" name="任意多边形: 形状 74">
                <a:extLst>
                  <a:ext uri="{FF2B5EF4-FFF2-40B4-BE49-F238E27FC236}">
                    <a16:creationId xmlns:a16="http://schemas.microsoft.com/office/drawing/2014/main" id="{951EA159-FA80-1670-F665-79F2BD6DF0F1}"/>
                  </a:ext>
                </a:extLst>
              </p:cNvPr>
              <p:cNvSpPr/>
              <p:nvPr/>
            </p:nvSpPr>
            <p:spPr>
              <a:xfrm>
                <a:off x="7633462" y="1298943"/>
                <a:ext cx="422852" cy="240662"/>
              </a:xfrm>
              <a:custGeom>
                <a:avLst/>
                <a:gdLst>
                  <a:gd name="connsiteX0" fmla="*/ 0 w 422852"/>
                  <a:gd name="connsiteY0" fmla="*/ 121362 h 240662"/>
                  <a:gd name="connsiteX1" fmla="*/ 211943 w 422852"/>
                  <a:gd name="connsiteY1" fmla="*/ 240663 h 240662"/>
                  <a:gd name="connsiteX2" fmla="*/ 422853 w 422852"/>
                  <a:gd name="connsiteY2" fmla="*/ 120332 h 240662"/>
                  <a:gd name="connsiteX3" fmla="*/ 211943 w 422852"/>
                  <a:gd name="connsiteY3" fmla="*/ 0 h 240662"/>
                </a:gdLst>
                <a:ahLst/>
                <a:cxnLst>
                  <a:cxn ang="0">
                    <a:pos x="connsiteX0" y="connsiteY0"/>
                  </a:cxn>
                  <a:cxn ang="0">
                    <a:pos x="connsiteX1" y="connsiteY1"/>
                  </a:cxn>
                  <a:cxn ang="0">
                    <a:pos x="connsiteX2" y="connsiteY2"/>
                  </a:cxn>
                  <a:cxn ang="0">
                    <a:pos x="connsiteX3" y="connsiteY3"/>
                  </a:cxn>
                </a:cxnLst>
                <a:rect l="l" t="t" r="r" b="b"/>
                <a:pathLst>
                  <a:path w="422852" h="240662">
                    <a:moveTo>
                      <a:pt x="0" y="121362"/>
                    </a:moveTo>
                    <a:lnTo>
                      <a:pt x="211943" y="240663"/>
                    </a:lnTo>
                    <a:lnTo>
                      <a:pt x="422853" y="120332"/>
                    </a:lnTo>
                    <a:lnTo>
                      <a:pt x="211943" y="0"/>
                    </a:lnTo>
                    <a:close/>
                  </a:path>
                </a:pathLst>
              </a:custGeom>
              <a:solidFill>
                <a:srgbClr val="0AF0F3">
                  <a:alpha val="3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pic>
            <p:nvPicPr>
              <p:cNvPr id="91" name="图片 75">
                <a:extLst>
                  <a:ext uri="{FF2B5EF4-FFF2-40B4-BE49-F238E27FC236}">
                    <a16:creationId xmlns:a16="http://schemas.microsoft.com/office/drawing/2014/main" id="{7934EE83-605E-A6E4-1347-9E1AACA88D03}"/>
                  </a:ext>
                </a:extLst>
              </p:cNvPr>
              <p:cNvPicPr>
                <a:picLocks noChangeAspect="1"/>
              </p:cNvPicPr>
              <p:nvPr/>
            </p:nvPicPr>
            <p:blipFill>
              <a:blip r:embed="rId3"/>
              <a:stretch>
                <a:fillRect/>
              </a:stretch>
            </p:blipFill>
            <p:spPr>
              <a:xfrm>
                <a:off x="7587725" y="1107717"/>
                <a:ext cx="512011" cy="312622"/>
              </a:xfrm>
              <a:custGeom>
                <a:avLst/>
                <a:gdLst>
                  <a:gd name="connsiteX0" fmla="*/ 1677 w 512011"/>
                  <a:gd name="connsiteY0" fmla="*/ 450 h 312622"/>
                  <a:gd name="connsiteX1" fmla="*/ 513689 w 512011"/>
                  <a:gd name="connsiteY1" fmla="*/ 450 h 312622"/>
                  <a:gd name="connsiteX2" fmla="*/ 513689 w 512011"/>
                  <a:gd name="connsiteY2" fmla="*/ 313072 h 312622"/>
                  <a:gd name="connsiteX3" fmla="*/ 1677 w 512011"/>
                  <a:gd name="connsiteY3" fmla="*/ 313072 h 312622"/>
                </a:gdLst>
                <a:ahLst/>
                <a:cxnLst>
                  <a:cxn ang="0">
                    <a:pos x="connsiteX0" y="connsiteY0"/>
                  </a:cxn>
                  <a:cxn ang="0">
                    <a:pos x="connsiteX1" y="connsiteY1"/>
                  </a:cxn>
                  <a:cxn ang="0">
                    <a:pos x="connsiteX2" y="connsiteY2"/>
                  </a:cxn>
                  <a:cxn ang="0">
                    <a:pos x="connsiteX3" y="connsiteY3"/>
                  </a:cxn>
                </a:cxnLst>
                <a:rect l="l" t="t" r="r" b="b"/>
                <a:pathLst>
                  <a:path w="512011" h="312622">
                    <a:moveTo>
                      <a:pt x="1677" y="450"/>
                    </a:moveTo>
                    <a:lnTo>
                      <a:pt x="513689" y="450"/>
                    </a:lnTo>
                    <a:lnTo>
                      <a:pt x="513689" y="313072"/>
                    </a:lnTo>
                    <a:lnTo>
                      <a:pt x="1677" y="313072"/>
                    </a:lnTo>
                    <a:close/>
                  </a:path>
                </a:pathLst>
              </a:custGeom>
            </p:spPr>
          </p:pic>
          <p:sp>
            <p:nvSpPr>
              <p:cNvPr id="92" name="任意多边形: 形状 76">
                <a:extLst>
                  <a:ext uri="{FF2B5EF4-FFF2-40B4-BE49-F238E27FC236}">
                    <a16:creationId xmlns:a16="http://schemas.microsoft.com/office/drawing/2014/main" id="{50B83625-0991-2442-D725-2C76A5771715}"/>
                  </a:ext>
                </a:extLst>
              </p:cNvPr>
              <p:cNvSpPr/>
              <p:nvPr/>
            </p:nvSpPr>
            <p:spPr>
              <a:xfrm>
                <a:off x="7667038" y="1176129"/>
                <a:ext cx="387331" cy="164604"/>
              </a:xfrm>
              <a:custGeom>
                <a:avLst/>
                <a:gdLst>
                  <a:gd name="connsiteX0" fmla="*/ 193654 w 387331"/>
                  <a:gd name="connsiteY0" fmla="*/ 0 h 164604"/>
                  <a:gd name="connsiteX1" fmla="*/ 387332 w 387331"/>
                  <a:gd name="connsiteY1" fmla="*/ 82301 h 164604"/>
                  <a:gd name="connsiteX2" fmla="*/ 193654 w 387331"/>
                  <a:gd name="connsiteY2" fmla="*/ 164604 h 164604"/>
                  <a:gd name="connsiteX3" fmla="*/ 0 w 387331"/>
                  <a:gd name="connsiteY3" fmla="*/ 82301 h 164604"/>
                  <a:gd name="connsiteX4" fmla="*/ 193654 w 387331"/>
                  <a:gd name="connsiteY4" fmla="*/ 0 h 16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31" h="164604">
                    <a:moveTo>
                      <a:pt x="193654" y="0"/>
                    </a:moveTo>
                    <a:cubicBezTo>
                      <a:pt x="300634" y="0"/>
                      <a:pt x="387332" y="36848"/>
                      <a:pt x="387332" y="82301"/>
                    </a:cubicBezTo>
                    <a:cubicBezTo>
                      <a:pt x="387332" y="127754"/>
                      <a:pt x="300634" y="164604"/>
                      <a:pt x="193654" y="164604"/>
                    </a:cubicBezTo>
                    <a:cubicBezTo>
                      <a:pt x="86673" y="164604"/>
                      <a:pt x="0" y="127757"/>
                      <a:pt x="0" y="82301"/>
                    </a:cubicBezTo>
                    <a:cubicBezTo>
                      <a:pt x="0" y="36845"/>
                      <a:pt x="86697" y="0"/>
                      <a:pt x="193654" y="0"/>
                    </a:cubicBezTo>
                    <a:close/>
                  </a:path>
                </a:pathLst>
              </a:custGeom>
              <a:noFill/>
              <a:ln w="5125" cap="flat">
                <a:solidFill>
                  <a:srgbClr val="0AF0F3">
                    <a:alpha val="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93" name="任意多边形: 形状 77">
                <a:extLst>
                  <a:ext uri="{FF2B5EF4-FFF2-40B4-BE49-F238E27FC236}">
                    <a16:creationId xmlns:a16="http://schemas.microsoft.com/office/drawing/2014/main" id="{68B5A6AB-8816-4A1A-DB05-26B768B8BD54}"/>
                  </a:ext>
                </a:extLst>
              </p:cNvPr>
              <p:cNvSpPr/>
              <p:nvPr/>
            </p:nvSpPr>
            <p:spPr>
              <a:xfrm>
                <a:off x="7640502" y="1255363"/>
                <a:ext cx="2461" cy="119813"/>
              </a:xfrm>
              <a:custGeom>
                <a:avLst/>
                <a:gdLst>
                  <a:gd name="connsiteX0" fmla="*/ 0 w 2461"/>
                  <a:gd name="connsiteY0" fmla="*/ 0 h 119813"/>
                  <a:gd name="connsiteX1" fmla="*/ 0 w 2461"/>
                  <a:gd name="connsiteY1" fmla="*/ 119813 h 119813"/>
                </a:gdLst>
                <a:ahLst/>
                <a:cxnLst>
                  <a:cxn ang="0">
                    <a:pos x="connsiteX0" y="connsiteY0"/>
                  </a:cxn>
                  <a:cxn ang="0">
                    <a:pos x="connsiteX1" y="connsiteY1"/>
                  </a:cxn>
                </a:cxnLst>
                <a:rect l="l" t="t" r="r" b="b"/>
                <a:pathLst>
                  <a:path w="2461" h="119813">
                    <a:moveTo>
                      <a:pt x="0" y="0"/>
                    </a:moveTo>
                    <a:lnTo>
                      <a:pt x="0" y="119813"/>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94" name="任意多边形: 形状 78">
                <a:extLst>
                  <a:ext uri="{FF2B5EF4-FFF2-40B4-BE49-F238E27FC236}">
                    <a16:creationId xmlns:a16="http://schemas.microsoft.com/office/drawing/2014/main" id="{9491BA00-1B1A-FF72-B29D-4F7187CA56FF}"/>
                  </a:ext>
                </a:extLst>
              </p:cNvPr>
              <p:cNvSpPr/>
              <p:nvPr/>
            </p:nvSpPr>
            <p:spPr>
              <a:xfrm>
                <a:off x="7706276" y="1332888"/>
                <a:ext cx="2461" cy="119810"/>
              </a:xfrm>
              <a:custGeom>
                <a:avLst/>
                <a:gdLst>
                  <a:gd name="connsiteX0" fmla="*/ 0 w 2461"/>
                  <a:gd name="connsiteY0" fmla="*/ 0 h 119810"/>
                  <a:gd name="connsiteX1" fmla="*/ 0 w 2461"/>
                  <a:gd name="connsiteY1" fmla="*/ 119811 h 119810"/>
                </a:gdLst>
                <a:ahLst/>
                <a:cxnLst>
                  <a:cxn ang="0">
                    <a:pos x="connsiteX0" y="connsiteY0"/>
                  </a:cxn>
                  <a:cxn ang="0">
                    <a:pos x="connsiteX1" y="connsiteY1"/>
                  </a:cxn>
                </a:cxnLst>
                <a:rect l="l" t="t" r="r" b="b"/>
                <a:pathLst>
                  <a:path w="2461" h="119810">
                    <a:moveTo>
                      <a:pt x="0" y="0"/>
                    </a:moveTo>
                    <a:lnTo>
                      <a:pt x="0" y="119811"/>
                    </a:lnTo>
                  </a:path>
                </a:pathLst>
              </a:custGeom>
              <a:noFill/>
              <a:ln w="15372" cap="rnd">
                <a:solidFill>
                  <a:srgbClr val="22FCFE">
                    <a:alpha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95" name="任意多边形: 形状 79">
                <a:extLst>
                  <a:ext uri="{FF2B5EF4-FFF2-40B4-BE49-F238E27FC236}">
                    <a16:creationId xmlns:a16="http://schemas.microsoft.com/office/drawing/2014/main" id="{3FDEE2E1-B5AC-D556-BA51-8FB1001458EA}"/>
                  </a:ext>
                </a:extLst>
              </p:cNvPr>
              <p:cNvSpPr/>
              <p:nvPr/>
            </p:nvSpPr>
            <p:spPr>
              <a:xfrm>
                <a:off x="7783791" y="1328189"/>
                <a:ext cx="2461" cy="119813"/>
              </a:xfrm>
              <a:custGeom>
                <a:avLst/>
                <a:gdLst>
                  <a:gd name="connsiteX0" fmla="*/ 0 w 2461"/>
                  <a:gd name="connsiteY0" fmla="*/ 0 h 119813"/>
                  <a:gd name="connsiteX1" fmla="*/ 0 w 2461"/>
                  <a:gd name="connsiteY1" fmla="*/ 119813 h 119813"/>
                </a:gdLst>
                <a:ahLst/>
                <a:cxnLst>
                  <a:cxn ang="0">
                    <a:pos x="connsiteX0" y="connsiteY0"/>
                  </a:cxn>
                  <a:cxn ang="0">
                    <a:pos x="connsiteX1" y="connsiteY1"/>
                  </a:cxn>
                </a:cxnLst>
                <a:rect l="l" t="t" r="r" b="b"/>
                <a:pathLst>
                  <a:path w="2461" h="119813">
                    <a:moveTo>
                      <a:pt x="0" y="0"/>
                    </a:moveTo>
                    <a:lnTo>
                      <a:pt x="0" y="119813"/>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96" name="任意多边形: 形状 80">
                <a:extLst>
                  <a:ext uri="{FF2B5EF4-FFF2-40B4-BE49-F238E27FC236}">
                    <a16:creationId xmlns:a16="http://schemas.microsoft.com/office/drawing/2014/main" id="{C0CD294F-2F13-BC53-E338-AD78588704D8}"/>
                  </a:ext>
                </a:extLst>
              </p:cNvPr>
              <p:cNvSpPr/>
              <p:nvPr/>
            </p:nvSpPr>
            <p:spPr>
              <a:xfrm>
                <a:off x="7910662" y="1276508"/>
                <a:ext cx="2461" cy="119810"/>
              </a:xfrm>
              <a:custGeom>
                <a:avLst/>
                <a:gdLst>
                  <a:gd name="connsiteX0" fmla="*/ 0 w 2461"/>
                  <a:gd name="connsiteY0" fmla="*/ 0 h 119810"/>
                  <a:gd name="connsiteX1" fmla="*/ 0 w 2461"/>
                  <a:gd name="connsiteY1" fmla="*/ 119811 h 119810"/>
                </a:gdLst>
                <a:ahLst/>
                <a:cxnLst>
                  <a:cxn ang="0">
                    <a:pos x="connsiteX0" y="connsiteY0"/>
                  </a:cxn>
                  <a:cxn ang="0">
                    <a:pos x="connsiteX1" y="connsiteY1"/>
                  </a:cxn>
                </a:cxnLst>
                <a:rect l="l" t="t" r="r" b="b"/>
                <a:pathLst>
                  <a:path w="2461" h="119810">
                    <a:moveTo>
                      <a:pt x="0" y="0"/>
                    </a:moveTo>
                    <a:lnTo>
                      <a:pt x="0" y="119811"/>
                    </a:lnTo>
                  </a:path>
                </a:pathLst>
              </a:custGeom>
              <a:noFill/>
              <a:ln w="15372" cap="rnd">
                <a:solidFill>
                  <a:srgbClr val="22FCFE">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97" name="任意多边形: 形状 81">
                <a:extLst>
                  <a:ext uri="{FF2B5EF4-FFF2-40B4-BE49-F238E27FC236}">
                    <a16:creationId xmlns:a16="http://schemas.microsoft.com/office/drawing/2014/main" id="{FB3A31F3-1E72-C76C-2FFE-0B1B441A27C4}"/>
                  </a:ext>
                </a:extLst>
              </p:cNvPr>
              <p:cNvSpPr/>
              <p:nvPr/>
            </p:nvSpPr>
            <p:spPr>
              <a:xfrm>
                <a:off x="8014000" y="1271809"/>
                <a:ext cx="2461" cy="119810"/>
              </a:xfrm>
              <a:custGeom>
                <a:avLst/>
                <a:gdLst>
                  <a:gd name="connsiteX0" fmla="*/ 0 w 2461"/>
                  <a:gd name="connsiteY0" fmla="*/ 0 h 119810"/>
                  <a:gd name="connsiteX1" fmla="*/ 0 w 2461"/>
                  <a:gd name="connsiteY1" fmla="*/ 119811 h 119810"/>
                </a:gdLst>
                <a:ahLst/>
                <a:cxnLst>
                  <a:cxn ang="0">
                    <a:pos x="connsiteX0" y="connsiteY0"/>
                  </a:cxn>
                  <a:cxn ang="0">
                    <a:pos x="connsiteX1" y="connsiteY1"/>
                  </a:cxn>
                </a:cxnLst>
                <a:rect l="l" t="t" r="r" b="b"/>
                <a:pathLst>
                  <a:path w="2461" h="119810">
                    <a:moveTo>
                      <a:pt x="0" y="0"/>
                    </a:moveTo>
                    <a:lnTo>
                      <a:pt x="0" y="119811"/>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98" name="任意多边形: 形状 82">
                <a:extLst>
                  <a:ext uri="{FF2B5EF4-FFF2-40B4-BE49-F238E27FC236}">
                    <a16:creationId xmlns:a16="http://schemas.microsoft.com/office/drawing/2014/main" id="{8E21D5D6-AB2F-583C-82D1-0641703D4AEF}"/>
                  </a:ext>
                </a:extLst>
              </p:cNvPr>
              <p:cNvSpPr/>
              <p:nvPr/>
            </p:nvSpPr>
            <p:spPr>
              <a:xfrm>
                <a:off x="8063354" y="1328189"/>
                <a:ext cx="2461" cy="119813"/>
              </a:xfrm>
              <a:custGeom>
                <a:avLst/>
                <a:gdLst>
                  <a:gd name="connsiteX0" fmla="*/ 0 w 2461"/>
                  <a:gd name="connsiteY0" fmla="*/ 0 h 119813"/>
                  <a:gd name="connsiteX1" fmla="*/ 0 w 2461"/>
                  <a:gd name="connsiteY1" fmla="*/ 119813 h 119813"/>
                </a:gdLst>
                <a:ahLst/>
                <a:cxnLst>
                  <a:cxn ang="0">
                    <a:pos x="connsiteX0" y="connsiteY0"/>
                  </a:cxn>
                  <a:cxn ang="0">
                    <a:pos x="connsiteX1" y="connsiteY1"/>
                  </a:cxn>
                </a:cxnLst>
                <a:rect l="l" t="t" r="r" b="b"/>
                <a:pathLst>
                  <a:path w="2461" h="119813">
                    <a:moveTo>
                      <a:pt x="0" y="0"/>
                    </a:moveTo>
                    <a:lnTo>
                      <a:pt x="0" y="119813"/>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99" name="任意多边形: 形状 83">
                <a:extLst>
                  <a:ext uri="{FF2B5EF4-FFF2-40B4-BE49-F238E27FC236}">
                    <a16:creationId xmlns:a16="http://schemas.microsoft.com/office/drawing/2014/main" id="{60FE4A31-F890-040B-2696-E0EEA35E623C}"/>
                  </a:ext>
                </a:extLst>
              </p:cNvPr>
              <p:cNvSpPr/>
              <p:nvPr/>
            </p:nvSpPr>
            <p:spPr>
              <a:xfrm>
                <a:off x="7868372" y="1436256"/>
                <a:ext cx="2461" cy="119810"/>
              </a:xfrm>
              <a:custGeom>
                <a:avLst/>
                <a:gdLst>
                  <a:gd name="connsiteX0" fmla="*/ 0 w 2461"/>
                  <a:gd name="connsiteY0" fmla="*/ 0 h 119810"/>
                  <a:gd name="connsiteX1" fmla="*/ 0 w 2461"/>
                  <a:gd name="connsiteY1" fmla="*/ 119811 h 119810"/>
                </a:gdLst>
                <a:ahLst/>
                <a:cxnLst>
                  <a:cxn ang="0">
                    <a:pos x="connsiteX0" y="connsiteY0"/>
                  </a:cxn>
                  <a:cxn ang="0">
                    <a:pos x="connsiteX1" y="connsiteY1"/>
                  </a:cxn>
                </a:cxnLst>
                <a:rect l="l" t="t" r="r" b="b"/>
                <a:pathLst>
                  <a:path w="2461" h="119810">
                    <a:moveTo>
                      <a:pt x="0" y="0"/>
                    </a:moveTo>
                    <a:lnTo>
                      <a:pt x="0" y="119811"/>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00" name="任意多边形: 形状 84">
                <a:extLst>
                  <a:ext uri="{FF2B5EF4-FFF2-40B4-BE49-F238E27FC236}">
                    <a16:creationId xmlns:a16="http://schemas.microsoft.com/office/drawing/2014/main" id="{3FF2DFFC-ED71-46CC-373B-2A3D10528B9D}"/>
                  </a:ext>
                </a:extLst>
              </p:cNvPr>
              <p:cNvSpPr/>
              <p:nvPr/>
            </p:nvSpPr>
            <p:spPr>
              <a:xfrm>
                <a:off x="7802598" y="1429201"/>
                <a:ext cx="2461" cy="119810"/>
              </a:xfrm>
              <a:custGeom>
                <a:avLst/>
                <a:gdLst>
                  <a:gd name="connsiteX0" fmla="*/ 0 w 2461"/>
                  <a:gd name="connsiteY0" fmla="*/ 0 h 119810"/>
                  <a:gd name="connsiteX1" fmla="*/ 0 w 2461"/>
                  <a:gd name="connsiteY1" fmla="*/ 119811 h 119810"/>
                </a:gdLst>
                <a:ahLst/>
                <a:cxnLst>
                  <a:cxn ang="0">
                    <a:pos x="connsiteX0" y="connsiteY0"/>
                  </a:cxn>
                  <a:cxn ang="0">
                    <a:pos x="connsiteX1" y="connsiteY1"/>
                  </a:cxn>
                </a:cxnLst>
                <a:rect l="l" t="t" r="r" b="b"/>
                <a:pathLst>
                  <a:path w="2461" h="119810">
                    <a:moveTo>
                      <a:pt x="0" y="0"/>
                    </a:moveTo>
                    <a:lnTo>
                      <a:pt x="0" y="119811"/>
                    </a:lnTo>
                  </a:path>
                </a:pathLst>
              </a:custGeom>
              <a:noFill/>
              <a:ln w="15372" cap="rnd">
                <a:solidFill>
                  <a:srgbClr val="22FCFE">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01" name="任意多边形: 形状 85">
                <a:extLst>
                  <a:ext uri="{FF2B5EF4-FFF2-40B4-BE49-F238E27FC236}">
                    <a16:creationId xmlns:a16="http://schemas.microsoft.com/office/drawing/2014/main" id="{97EA7073-CF97-65D2-82D1-CA7D068FD021}"/>
                  </a:ext>
                </a:extLst>
              </p:cNvPr>
              <p:cNvSpPr/>
              <p:nvPr/>
            </p:nvSpPr>
            <p:spPr>
              <a:xfrm>
                <a:off x="7743864" y="1210729"/>
                <a:ext cx="2461" cy="119810"/>
              </a:xfrm>
              <a:custGeom>
                <a:avLst/>
                <a:gdLst>
                  <a:gd name="connsiteX0" fmla="*/ 0 w 2461"/>
                  <a:gd name="connsiteY0" fmla="*/ 0 h 119810"/>
                  <a:gd name="connsiteX1" fmla="*/ 0 w 2461"/>
                  <a:gd name="connsiteY1" fmla="*/ 119811 h 119810"/>
                </a:gdLst>
                <a:ahLst/>
                <a:cxnLst>
                  <a:cxn ang="0">
                    <a:pos x="connsiteX0" y="connsiteY0"/>
                  </a:cxn>
                  <a:cxn ang="0">
                    <a:pos x="connsiteX1" y="connsiteY1"/>
                  </a:cxn>
                </a:cxnLst>
                <a:rect l="l" t="t" r="r" b="b"/>
                <a:pathLst>
                  <a:path w="2461" h="119810">
                    <a:moveTo>
                      <a:pt x="0" y="0"/>
                    </a:moveTo>
                    <a:lnTo>
                      <a:pt x="0" y="119811"/>
                    </a:lnTo>
                  </a:path>
                </a:pathLst>
              </a:custGeom>
              <a:noFill/>
              <a:ln w="15372" cap="rnd">
                <a:solidFill>
                  <a:srgbClr val="22FCFE">
                    <a:alpha val="7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02" name="任意多边形: 形状 86">
                <a:extLst>
                  <a:ext uri="{FF2B5EF4-FFF2-40B4-BE49-F238E27FC236}">
                    <a16:creationId xmlns:a16="http://schemas.microsoft.com/office/drawing/2014/main" id="{95808977-2F4A-1118-7F9B-26ED02E45E40}"/>
                  </a:ext>
                </a:extLst>
              </p:cNvPr>
              <p:cNvSpPr/>
              <p:nvPr/>
            </p:nvSpPr>
            <p:spPr>
              <a:xfrm>
                <a:off x="7917702" y="1189584"/>
                <a:ext cx="2461" cy="119813"/>
              </a:xfrm>
              <a:custGeom>
                <a:avLst/>
                <a:gdLst>
                  <a:gd name="connsiteX0" fmla="*/ 0 w 2461"/>
                  <a:gd name="connsiteY0" fmla="*/ 0 h 119813"/>
                  <a:gd name="connsiteX1" fmla="*/ 0 w 2461"/>
                  <a:gd name="connsiteY1" fmla="*/ 119813 h 119813"/>
                </a:gdLst>
                <a:ahLst/>
                <a:cxnLst>
                  <a:cxn ang="0">
                    <a:pos x="connsiteX0" y="connsiteY0"/>
                  </a:cxn>
                  <a:cxn ang="0">
                    <a:pos x="connsiteX1" y="connsiteY1"/>
                  </a:cxn>
                </a:cxnLst>
                <a:rect l="l" t="t" r="r" b="b"/>
                <a:pathLst>
                  <a:path w="2461" h="119813">
                    <a:moveTo>
                      <a:pt x="0" y="0"/>
                    </a:moveTo>
                    <a:lnTo>
                      <a:pt x="0" y="119813"/>
                    </a:lnTo>
                  </a:path>
                </a:pathLst>
              </a:custGeom>
              <a:noFill/>
              <a:ln w="15372" cap="rnd">
                <a:solidFill>
                  <a:srgbClr val="22FCFE">
                    <a:alpha val="4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03" name="任意多边形: 形状 87">
                <a:extLst>
                  <a:ext uri="{FF2B5EF4-FFF2-40B4-BE49-F238E27FC236}">
                    <a16:creationId xmlns:a16="http://schemas.microsoft.com/office/drawing/2014/main" id="{11F94B50-C452-F099-EE1B-F686D851EB5F}"/>
                  </a:ext>
                </a:extLst>
              </p:cNvPr>
              <p:cNvSpPr/>
              <p:nvPr/>
            </p:nvSpPr>
            <p:spPr>
              <a:xfrm>
                <a:off x="7976436" y="1180188"/>
                <a:ext cx="2461" cy="119810"/>
              </a:xfrm>
              <a:custGeom>
                <a:avLst/>
                <a:gdLst>
                  <a:gd name="connsiteX0" fmla="*/ 0 w 2461"/>
                  <a:gd name="connsiteY0" fmla="*/ 0 h 119810"/>
                  <a:gd name="connsiteX1" fmla="*/ 0 w 2461"/>
                  <a:gd name="connsiteY1" fmla="*/ 119811 h 119810"/>
                </a:gdLst>
                <a:ahLst/>
                <a:cxnLst>
                  <a:cxn ang="0">
                    <a:pos x="connsiteX0" y="connsiteY0"/>
                  </a:cxn>
                  <a:cxn ang="0">
                    <a:pos x="connsiteX1" y="connsiteY1"/>
                  </a:cxn>
                </a:cxnLst>
                <a:rect l="l" t="t" r="r" b="b"/>
                <a:pathLst>
                  <a:path w="2461" h="119810">
                    <a:moveTo>
                      <a:pt x="0" y="0"/>
                    </a:moveTo>
                    <a:lnTo>
                      <a:pt x="0" y="119811"/>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grpSp>
        <p:pic>
          <p:nvPicPr>
            <p:cNvPr id="78" name="图片 62">
              <a:extLst>
                <a:ext uri="{FF2B5EF4-FFF2-40B4-BE49-F238E27FC236}">
                  <a16:creationId xmlns:a16="http://schemas.microsoft.com/office/drawing/2014/main" id="{16F0988D-C1BC-45FB-AA0D-0EA4C71CC2B6}"/>
                </a:ext>
              </a:extLst>
            </p:cNvPr>
            <p:cNvPicPr>
              <a:picLocks noChangeAspect="1"/>
            </p:cNvPicPr>
            <p:nvPr/>
          </p:nvPicPr>
          <p:blipFill>
            <a:blip r:embed="rId6"/>
            <a:stretch>
              <a:fillRect/>
            </a:stretch>
          </p:blipFill>
          <p:spPr>
            <a:xfrm>
              <a:off x="7713267" y="1144641"/>
              <a:ext cx="268313" cy="268313"/>
            </a:xfrm>
            <a:custGeom>
              <a:avLst/>
              <a:gdLst>
                <a:gd name="connsiteX0" fmla="*/ 0 w 268313"/>
                <a:gd name="connsiteY0" fmla="*/ 0 h 268313"/>
                <a:gd name="connsiteX1" fmla="*/ 268314 w 268313"/>
                <a:gd name="connsiteY1" fmla="*/ 0 h 268313"/>
                <a:gd name="connsiteX2" fmla="*/ 268314 w 268313"/>
                <a:gd name="connsiteY2" fmla="*/ 268314 h 268313"/>
                <a:gd name="connsiteX3" fmla="*/ 0 w 268313"/>
                <a:gd name="connsiteY3" fmla="*/ 268314 h 268313"/>
              </a:gdLst>
              <a:ahLst/>
              <a:cxnLst>
                <a:cxn ang="0">
                  <a:pos x="connsiteX0" y="connsiteY0"/>
                </a:cxn>
                <a:cxn ang="0">
                  <a:pos x="connsiteX1" y="connsiteY1"/>
                </a:cxn>
                <a:cxn ang="0">
                  <a:pos x="connsiteX2" y="connsiteY2"/>
                </a:cxn>
                <a:cxn ang="0">
                  <a:pos x="connsiteX3" y="connsiteY3"/>
                </a:cxn>
              </a:cxnLst>
              <a:rect l="l" t="t" r="r" b="b"/>
              <a:pathLst>
                <a:path w="268313" h="268313">
                  <a:moveTo>
                    <a:pt x="0" y="0"/>
                  </a:moveTo>
                  <a:lnTo>
                    <a:pt x="268314" y="0"/>
                  </a:lnTo>
                  <a:lnTo>
                    <a:pt x="268314" y="268314"/>
                  </a:lnTo>
                  <a:lnTo>
                    <a:pt x="0" y="268314"/>
                  </a:lnTo>
                  <a:close/>
                </a:path>
              </a:pathLst>
            </a:custGeom>
          </p:spPr>
        </p:pic>
      </p:grpSp>
      <p:grpSp>
        <p:nvGrpSpPr>
          <p:cNvPr id="104" name="组合 171">
            <a:extLst>
              <a:ext uri="{FF2B5EF4-FFF2-40B4-BE49-F238E27FC236}">
                <a16:creationId xmlns:a16="http://schemas.microsoft.com/office/drawing/2014/main" id="{9F529730-A2EF-9F5F-9E07-05EE77AA7FF6}"/>
              </a:ext>
            </a:extLst>
          </p:cNvPr>
          <p:cNvGrpSpPr/>
          <p:nvPr/>
        </p:nvGrpSpPr>
        <p:grpSpPr>
          <a:xfrm>
            <a:off x="4016725" y="1370214"/>
            <a:ext cx="1472366" cy="1274162"/>
            <a:chOff x="6698499" y="3057299"/>
            <a:chExt cx="563754" cy="487863"/>
          </a:xfrm>
        </p:grpSpPr>
        <p:grpSp>
          <p:nvGrpSpPr>
            <p:cNvPr id="105" name="图形 4">
              <a:extLst>
                <a:ext uri="{FF2B5EF4-FFF2-40B4-BE49-F238E27FC236}">
                  <a16:creationId xmlns:a16="http://schemas.microsoft.com/office/drawing/2014/main" id="{1AE107DE-FE1A-7A2A-2C63-CB6C3251C81F}"/>
                </a:ext>
              </a:extLst>
            </p:cNvPr>
            <p:cNvGrpSpPr/>
            <p:nvPr/>
          </p:nvGrpSpPr>
          <p:grpSpPr>
            <a:xfrm>
              <a:off x="6698499" y="3057299"/>
              <a:ext cx="563754" cy="487863"/>
              <a:chOff x="6698499" y="3057299"/>
              <a:chExt cx="563754" cy="487863"/>
            </a:xfrm>
          </p:grpSpPr>
          <p:sp>
            <p:nvSpPr>
              <p:cNvPr id="107" name="任意多边形: 形状 120">
                <a:extLst>
                  <a:ext uri="{FF2B5EF4-FFF2-40B4-BE49-F238E27FC236}">
                    <a16:creationId xmlns:a16="http://schemas.microsoft.com/office/drawing/2014/main" id="{9B12DFA0-9D49-BAD1-5347-B4E60C3C9AFC}"/>
                  </a:ext>
                </a:extLst>
              </p:cNvPr>
              <p:cNvSpPr/>
              <p:nvPr/>
            </p:nvSpPr>
            <p:spPr>
              <a:xfrm>
                <a:off x="6698499" y="3223358"/>
                <a:ext cx="563754" cy="321804"/>
              </a:xfrm>
              <a:custGeom>
                <a:avLst/>
                <a:gdLst>
                  <a:gd name="connsiteX0" fmla="*/ 0 w 563754"/>
                  <a:gd name="connsiteY0" fmla="*/ 161678 h 321804"/>
                  <a:gd name="connsiteX1" fmla="*/ 281483 w 563754"/>
                  <a:gd name="connsiteY1" fmla="*/ 321804 h 321804"/>
                  <a:gd name="connsiteX2" fmla="*/ 563754 w 563754"/>
                  <a:gd name="connsiteY2" fmla="*/ 160890 h 321804"/>
                  <a:gd name="connsiteX3" fmla="*/ 281483 w 563754"/>
                  <a:gd name="connsiteY3" fmla="*/ 0 h 321804"/>
                </a:gdLst>
                <a:ahLst/>
                <a:cxnLst>
                  <a:cxn ang="0">
                    <a:pos x="connsiteX0" y="connsiteY0"/>
                  </a:cxn>
                  <a:cxn ang="0">
                    <a:pos x="connsiteX1" y="connsiteY1"/>
                  </a:cxn>
                  <a:cxn ang="0">
                    <a:pos x="connsiteX2" y="connsiteY2"/>
                  </a:cxn>
                  <a:cxn ang="0">
                    <a:pos x="connsiteX3" y="connsiteY3"/>
                  </a:cxn>
                </a:cxnLst>
                <a:rect l="l" t="t" r="r" b="b"/>
                <a:pathLst>
                  <a:path w="563754" h="321804">
                    <a:moveTo>
                      <a:pt x="0" y="161678"/>
                    </a:moveTo>
                    <a:lnTo>
                      <a:pt x="281483" y="321804"/>
                    </a:lnTo>
                    <a:lnTo>
                      <a:pt x="563754" y="160890"/>
                    </a:lnTo>
                    <a:lnTo>
                      <a:pt x="281483" y="0"/>
                    </a:lnTo>
                    <a:close/>
                  </a:path>
                </a:pathLst>
              </a:custGeom>
              <a:solidFill>
                <a:srgbClr val="2487C8">
                  <a:alpha val="20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08" name="任意多边形: 形状 121">
                <a:extLst>
                  <a:ext uri="{FF2B5EF4-FFF2-40B4-BE49-F238E27FC236}">
                    <a16:creationId xmlns:a16="http://schemas.microsoft.com/office/drawing/2014/main" id="{121C974A-34F1-AF56-FA12-487ABCCEBF11}"/>
                  </a:ext>
                </a:extLst>
              </p:cNvPr>
              <p:cNvSpPr/>
              <p:nvPr/>
            </p:nvSpPr>
            <p:spPr>
              <a:xfrm>
                <a:off x="6718758" y="3228060"/>
                <a:ext cx="504282" cy="285790"/>
              </a:xfrm>
              <a:custGeom>
                <a:avLst/>
                <a:gdLst>
                  <a:gd name="connsiteX0" fmla="*/ 0 w 504282"/>
                  <a:gd name="connsiteY0" fmla="*/ 143585 h 285790"/>
                  <a:gd name="connsiteX1" fmla="*/ 251797 w 504282"/>
                  <a:gd name="connsiteY1" fmla="*/ 285791 h 285790"/>
                  <a:gd name="connsiteX2" fmla="*/ 504282 w 504282"/>
                  <a:gd name="connsiteY2" fmla="*/ 142896 h 285790"/>
                  <a:gd name="connsiteX3" fmla="*/ 251797 w 504282"/>
                  <a:gd name="connsiteY3" fmla="*/ 0 h 285790"/>
                </a:gdLst>
                <a:ahLst/>
                <a:cxnLst>
                  <a:cxn ang="0">
                    <a:pos x="connsiteX0" y="connsiteY0"/>
                  </a:cxn>
                  <a:cxn ang="0">
                    <a:pos x="connsiteX1" y="connsiteY1"/>
                  </a:cxn>
                  <a:cxn ang="0">
                    <a:pos x="connsiteX2" y="connsiteY2"/>
                  </a:cxn>
                  <a:cxn ang="0">
                    <a:pos x="connsiteX3" y="connsiteY3"/>
                  </a:cxn>
                </a:cxnLst>
                <a:rect l="l" t="t" r="r" b="b"/>
                <a:pathLst>
                  <a:path w="504282" h="285790">
                    <a:moveTo>
                      <a:pt x="0" y="143585"/>
                    </a:moveTo>
                    <a:lnTo>
                      <a:pt x="251797" y="285791"/>
                    </a:lnTo>
                    <a:lnTo>
                      <a:pt x="504282" y="142896"/>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09" name="任意多边形: 形状 122">
                <a:extLst>
                  <a:ext uri="{FF2B5EF4-FFF2-40B4-BE49-F238E27FC236}">
                    <a16:creationId xmlns:a16="http://schemas.microsoft.com/office/drawing/2014/main" id="{E273C2BE-5C79-1378-8A3E-B03531CC9D76}"/>
                  </a:ext>
                </a:extLst>
              </p:cNvPr>
              <p:cNvSpPr/>
              <p:nvPr/>
            </p:nvSpPr>
            <p:spPr>
              <a:xfrm>
                <a:off x="6717306" y="3221512"/>
                <a:ext cx="504282" cy="285791"/>
              </a:xfrm>
              <a:custGeom>
                <a:avLst/>
                <a:gdLst>
                  <a:gd name="connsiteX0" fmla="*/ 0 w 504282"/>
                  <a:gd name="connsiteY0" fmla="*/ 143610 h 285791"/>
                  <a:gd name="connsiteX1" fmla="*/ 251796 w 504282"/>
                  <a:gd name="connsiteY1" fmla="*/ 285791 h 285791"/>
                  <a:gd name="connsiteX2" fmla="*/ 504282 w 504282"/>
                  <a:gd name="connsiteY2" fmla="*/ 142896 h 285791"/>
                  <a:gd name="connsiteX3" fmla="*/ 251796 w 504282"/>
                  <a:gd name="connsiteY3" fmla="*/ 0 h 285791"/>
                </a:gdLst>
                <a:ahLst/>
                <a:cxnLst>
                  <a:cxn ang="0">
                    <a:pos x="connsiteX0" y="connsiteY0"/>
                  </a:cxn>
                  <a:cxn ang="0">
                    <a:pos x="connsiteX1" y="connsiteY1"/>
                  </a:cxn>
                  <a:cxn ang="0">
                    <a:pos x="connsiteX2" y="connsiteY2"/>
                  </a:cxn>
                  <a:cxn ang="0">
                    <a:pos x="connsiteX3" y="connsiteY3"/>
                  </a:cxn>
                </a:cxnLst>
                <a:rect l="l" t="t" r="r" b="b"/>
                <a:pathLst>
                  <a:path w="504282" h="285791">
                    <a:moveTo>
                      <a:pt x="0" y="143610"/>
                    </a:moveTo>
                    <a:lnTo>
                      <a:pt x="251796" y="285791"/>
                    </a:lnTo>
                    <a:lnTo>
                      <a:pt x="504282" y="142896"/>
                    </a:lnTo>
                    <a:lnTo>
                      <a:pt x="251796"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10" name="任意多边形: 形状 123">
                <a:extLst>
                  <a:ext uri="{FF2B5EF4-FFF2-40B4-BE49-F238E27FC236}">
                    <a16:creationId xmlns:a16="http://schemas.microsoft.com/office/drawing/2014/main" id="{CEFB2839-0F1E-5A74-68D7-5ED72B4045C2}"/>
                  </a:ext>
                </a:extLst>
              </p:cNvPr>
              <p:cNvSpPr/>
              <p:nvPr/>
            </p:nvSpPr>
            <p:spPr>
              <a:xfrm>
                <a:off x="6718758" y="3213536"/>
                <a:ext cx="504282" cy="285790"/>
              </a:xfrm>
              <a:custGeom>
                <a:avLst/>
                <a:gdLst>
                  <a:gd name="connsiteX0" fmla="*/ 0 w 504282"/>
                  <a:gd name="connsiteY0" fmla="*/ 143585 h 285790"/>
                  <a:gd name="connsiteX1" fmla="*/ 251797 w 504282"/>
                  <a:gd name="connsiteY1" fmla="*/ 285791 h 285790"/>
                  <a:gd name="connsiteX2" fmla="*/ 504282 w 504282"/>
                  <a:gd name="connsiteY2" fmla="*/ 142896 h 285790"/>
                  <a:gd name="connsiteX3" fmla="*/ 251797 w 504282"/>
                  <a:gd name="connsiteY3" fmla="*/ 0 h 285790"/>
                </a:gdLst>
                <a:ahLst/>
                <a:cxnLst>
                  <a:cxn ang="0">
                    <a:pos x="connsiteX0" y="connsiteY0"/>
                  </a:cxn>
                  <a:cxn ang="0">
                    <a:pos x="connsiteX1" y="connsiteY1"/>
                  </a:cxn>
                  <a:cxn ang="0">
                    <a:pos x="connsiteX2" y="connsiteY2"/>
                  </a:cxn>
                  <a:cxn ang="0">
                    <a:pos x="connsiteX3" y="connsiteY3"/>
                  </a:cxn>
                </a:cxnLst>
                <a:rect l="l" t="t" r="r" b="b"/>
                <a:pathLst>
                  <a:path w="504282" h="285790">
                    <a:moveTo>
                      <a:pt x="0" y="143585"/>
                    </a:moveTo>
                    <a:lnTo>
                      <a:pt x="251797" y="285791"/>
                    </a:lnTo>
                    <a:lnTo>
                      <a:pt x="504282" y="142896"/>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11" name="任意多边形: 形状 124">
                <a:extLst>
                  <a:ext uri="{FF2B5EF4-FFF2-40B4-BE49-F238E27FC236}">
                    <a16:creationId xmlns:a16="http://schemas.microsoft.com/office/drawing/2014/main" id="{A046A52D-EC1D-AF44-E942-E301A9AF6D9A}"/>
                  </a:ext>
                </a:extLst>
              </p:cNvPr>
              <p:cNvSpPr/>
              <p:nvPr/>
            </p:nvSpPr>
            <p:spPr>
              <a:xfrm>
                <a:off x="6718758" y="3204847"/>
                <a:ext cx="504282" cy="285791"/>
              </a:xfrm>
              <a:custGeom>
                <a:avLst/>
                <a:gdLst>
                  <a:gd name="connsiteX0" fmla="*/ 0 w 504282"/>
                  <a:gd name="connsiteY0" fmla="*/ 143585 h 285791"/>
                  <a:gd name="connsiteX1" fmla="*/ 251797 w 504282"/>
                  <a:gd name="connsiteY1" fmla="*/ 285791 h 285791"/>
                  <a:gd name="connsiteX2" fmla="*/ 504282 w 504282"/>
                  <a:gd name="connsiteY2" fmla="*/ 142896 h 285791"/>
                  <a:gd name="connsiteX3" fmla="*/ 251797 w 504282"/>
                  <a:gd name="connsiteY3" fmla="*/ 0 h 285791"/>
                </a:gdLst>
                <a:ahLst/>
                <a:cxnLst>
                  <a:cxn ang="0">
                    <a:pos x="connsiteX0" y="connsiteY0"/>
                  </a:cxn>
                  <a:cxn ang="0">
                    <a:pos x="connsiteX1" y="connsiteY1"/>
                  </a:cxn>
                  <a:cxn ang="0">
                    <a:pos x="connsiteX2" y="connsiteY2"/>
                  </a:cxn>
                  <a:cxn ang="0">
                    <a:pos x="connsiteX3" y="connsiteY3"/>
                  </a:cxn>
                </a:cxnLst>
                <a:rect l="l" t="t" r="r" b="b"/>
                <a:pathLst>
                  <a:path w="504282" h="285791">
                    <a:moveTo>
                      <a:pt x="0" y="143585"/>
                    </a:moveTo>
                    <a:lnTo>
                      <a:pt x="251797" y="285791"/>
                    </a:lnTo>
                    <a:lnTo>
                      <a:pt x="504282" y="142896"/>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12" name="任意多边形: 形状 125">
                <a:extLst>
                  <a:ext uri="{FF2B5EF4-FFF2-40B4-BE49-F238E27FC236}">
                    <a16:creationId xmlns:a16="http://schemas.microsoft.com/office/drawing/2014/main" id="{28C1C1A8-DD58-AA21-DA2C-E611068C9F5B}"/>
                  </a:ext>
                </a:extLst>
              </p:cNvPr>
              <p:cNvSpPr/>
              <p:nvPr/>
            </p:nvSpPr>
            <p:spPr>
              <a:xfrm>
                <a:off x="6718758" y="3198299"/>
                <a:ext cx="504282" cy="285790"/>
              </a:xfrm>
              <a:custGeom>
                <a:avLst/>
                <a:gdLst>
                  <a:gd name="connsiteX0" fmla="*/ 0 w 504282"/>
                  <a:gd name="connsiteY0" fmla="*/ 143609 h 285790"/>
                  <a:gd name="connsiteX1" fmla="*/ 251797 w 504282"/>
                  <a:gd name="connsiteY1" fmla="*/ 285791 h 285790"/>
                  <a:gd name="connsiteX2" fmla="*/ 504282 w 504282"/>
                  <a:gd name="connsiteY2" fmla="*/ 142895 h 285790"/>
                  <a:gd name="connsiteX3" fmla="*/ 251797 w 504282"/>
                  <a:gd name="connsiteY3" fmla="*/ 0 h 285790"/>
                </a:gdLst>
                <a:ahLst/>
                <a:cxnLst>
                  <a:cxn ang="0">
                    <a:pos x="connsiteX0" y="connsiteY0"/>
                  </a:cxn>
                  <a:cxn ang="0">
                    <a:pos x="connsiteX1" y="connsiteY1"/>
                  </a:cxn>
                  <a:cxn ang="0">
                    <a:pos x="connsiteX2" y="connsiteY2"/>
                  </a:cxn>
                  <a:cxn ang="0">
                    <a:pos x="connsiteX3" y="connsiteY3"/>
                  </a:cxn>
                </a:cxnLst>
                <a:rect l="l" t="t" r="r" b="b"/>
                <a:pathLst>
                  <a:path w="504282" h="285790">
                    <a:moveTo>
                      <a:pt x="0" y="143609"/>
                    </a:moveTo>
                    <a:lnTo>
                      <a:pt x="251797" y="285791"/>
                    </a:lnTo>
                    <a:lnTo>
                      <a:pt x="504282" y="142895"/>
                    </a:lnTo>
                    <a:lnTo>
                      <a:pt x="251797" y="0"/>
                    </a:lnTo>
                    <a:close/>
                  </a:path>
                </a:pathLst>
              </a:custGeom>
              <a:noFill/>
              <a:ln w="5125" cap="flat">
                <a:solidFill>
                  <a:srgbClr val="0AF0F3">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13" name="任意多边形: 形状 126">
                <a:extLst>
                  <a:ext uri="{FF2B5EF4-FFF2-40B4-BE49-F238E27FC236}">
                    <a16:creationId xmlns:a16="http://schemas.microsoft.com/office/drawing/2014/main" id="{7D746098-3594-52EF-F0C6-103B1713C1C2}"/>
                  </a:ext>
                </a:extLst>
              </p:cNvPr>
              <p:cNvSpPr/>
              <p:nvPr/>
            </p:nvSpPr>
            <p:spPr>
              <a:xfrm>
                <a:off x="6716567" y="3176538"/>
                <a:ext cx="527519" cy="302480"/>
              </a:xfrm>
              <a:custGeom>
                <a:avLst/>
                <a:gdLst>
                  <a:gd name="connsiteX0" fmla="*/ 236608 w 527519"/>
                  <a:gd name="connsiteY0" fmla="*/ 287884 h 302480"/>
                  <a:gd name="connsiteX1" fmla="*/ 261963 w 527519"/>
                  <a:gd name="connsiteY1" fmla="*/ 302481 h 302480"/>
                  <a:gd name="connsiteX2" fmla="*/ 288819 w 527519"/>
                  <a:gd name="connsiteY2" fmla="*/ 287293 h 302480"/>
                  <a:gd name="connsiteX3" fmla="*/ 507778 w 527519"/>
                  <a:gd name="connsiteY3" fmla="*/ 163499 h 302480"/>
                  <a:gd name="connsiteX4" fmla="*/ 527520 w 527519"/>
                  <a:gd name="connsiteY4" fmla="*/ 152323 h 302480"/>
                  <a:gd name="connsiteX5" fmla="*/ 503027 w 527519"/>
                  <a:gd name="connsiteY5" fmla="*/ 138243 h 302480"/>
                  <a:gd name="connsiteX6" fmla="*/ 281557 w 527519"/>
                  <a:gd name="connsiteY6" fmla="*/ 10856 h 302480"/>
                  <a:gd name="connsiteX7" fmla="*/ 262677 w 527519"/>
                  <a:gd name="connsiteY7" fmla="*/ 0 h 302480"/>
                  <a:gd name="connsiteX8" fmla="*/ 243575 w 527519"/>
                  <a:gd name="connsiteY8" fmla="*/ 11028 h 302480"/>
                  <a:gd name="connsiteX9" fmla="*/ 27447 w 527519"/>
                  <a:gd name="connsiteY9" fmla="*/ 135782 h 302480"/>
                  <a:gd name="connsiteX10" fmla="*/ 0 w 527519"/>
                  <a:gd name="connsiteY10" fmla="*/ 151610 h 302480"/>
                  <a:gd name="connsiteX11" fmla="*/ 28161 w 527519"/>
                  <a:gd name="connsiteY11" fmla="*/ 167832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519" h="302480">
                    <a:moveTo>
                      <a:pt x="236608" y="287884"/>
                    </a:moveTo>
                    <a:cubicBezTo>
                      <a:pt x="252264" y="296893"/>
                      <a:pt x="261963" y="302481"/>
                      <a:pt x="261963" y="302481"/>
                    </a:cubicBezTo>
                    <a:cubicBezTo>
                      <a:pt x="261963" y="302481"/>
                      <a:pt x="272252" y="296647"/>
                      <a:pt x="288819" y="287293"/>
                    </a:cubicBezTo>
                    <a:moveTo>
                      <a:pt x="507778" y="163499"/>
                    </a:moveTo>
                    <a:cubicBezTo>
                      <a:pt x="520110" y="156533"/>
                      <a:pt x="527520" y="152323"/>
                      <a:pt x="527520" y="152323"/>
                    </a:cubicBezTo>
                    <a:cubicBezTo>
                      <a:pt x="527520" y="152323"/>
                      <a:pt x="518190" y="146957"/>
                      <a:pt x="503027" y="138243"/>
                    </a:cubicBezTo>
                    <a:moveTo>
                      <a:pt x="281557" y="10856"/>
                    </a:moveTo>
                    <a:lnTo>
                      <a:pt x="262677" y="0"/>
                    </a:lnTo>
                    <a:cubicBezTo>
                      <a:pt x="262677" y="0"/>
                      <a:pt x="255538" y="4136"/>
                      <a:pt x="243575" y="11028"/>
                    </a:cubicBezTo>
                    <a:moveTo>
                      <a:pt x="27447" y="135782"/>
                    </a:moveTo>
                    <a:cubicBezTo>
                      <a:pt x="10560" y="145505"/>
                      <a:pt x="0" y="151610"/>
                      <a:pt x="0" y="151610"/>
                    </a:cubicBezTo>
                    <a:cubicBezTo>
                      <a:pt x="0" y="151610"/>
                      <a:pt x="10880" y="157862"/>
                      <a:pt x="28161" y="167832"/>
                    </a:cubicBezTo>
                  </a:path>
                </a:pathLst>
              </a:custGeom>
              <a:noFill/>
              <a:ln w="20496" cap="flat">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14" name="任意多边形: 形状 127">
                <a:extLst>
                  <a:ext uri="{FF2B5EF4-FFF2-40B4-BE49-F238E27FC236}">
                    <a16:creationId xmlns:a16="http://schemas.microsoft.com/office/drawing/2014/main" id="{2438692F-69BD-79E2-ABB5-240F126E27E9}"/>
                  </a:ext>
                </a:extLst>
              </p:cNvPr>
              <p:cNvSpPr/>
              <p:nvPr/>
            </p:nvSpPr>
            <p:spPr>
              <a:xfrm>
                <a:off x="6716567" y="3176538"/>
                <a:ext cx="527519" cy="302480"/>
              </a:xfrm>
              <a:custGeom>
                <a:avLst/>
                <a:gdLst>
                  <a:gd name="connsiteX0" fmla="*/ 0 w 527519"/>
                  <a:gd name="connsiteY0" fmla="*/ 151610 h 302480"/>
                  <a:gd name="connsiteX1" fmla="*/ 261963 w 527519"/>
                  <a:gd name="connsiteY1" fmla="*/ 302481 h 302480"/>
                  <a:gd name="connsiteX2" fmla="*/ 527520 w 527519"/>
                  <a:gd name="connsiteY2" fmla="*/ 152323 h 302480"/>
                  <a:gd name="connsiteX3" fmla="*/ 262677 w 527519"/>
                  <a:gd name="connsiteY3" fmla="*/ 0 h 302480"/>
                </a:gdLst>
                <a:ahLst/>
                <a:cxnLst>
                  <a:cxn ang="0">
                    <a:pos x="connsiteX0" y="connsiteY0"/>
                  </a:cxn>
                  <a:cxn ang="0">
                    <a:pos x="connsiteX1" y="connsiteY1"/>
                  </a:cxn>
                  <a:cxn ang="0">
                    <a:pos x="connsiteX2" y="connsiteY2"/>
                  </a:cxn>
                  <a:cxn ang="0">
                    <a:pos x="connsiteX3" y="connsiteY3"/>
                  </a:cxn>
                </a:cxnLst>
                <a:rect l="l" t="t" r="r" b="b"/>
                <a:pathLst>
                  <a:path w="527519" h="302480">
                    <a:moveTo>
                      <a:pt x="0" y="151610"/>
                    </a:moveTo>
                    <a:lnTo>
                      <a:pt x="261963" y="302481"/>
                    </a:lnTo>
                    <a:lnTo>
                      <a:pt x="527520" y="152323"/>
                    </a:lnTo>
                    <a:lnTo>
                      <a:pt x="262677" y="0"/>
                    </a:lnTo>
                    <a:close/>
                  </a:path>
                </a:pathLst>
              </a:custGeom>
              <a:noFill/>
              <a:ln w="5125" cap="flat">
                <a:solidFill>
                  <a:srgbClr val="0AF0F3"/>
                </a:solidFill>
                <a:custDash>
                  <a:ds d="625125" sp="312525"/>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15" name="任意多边形: 形状 128">
                <a:extLst>
                  <a:ext uri="{FF2B5EF4-FFF2-40B4-BE49-F238E27FC236}">
                    <a16:creationId xmlns:a16="http://schemas.microsoft.com/office/drawing/2014/main" id="{0B1D2673-4C28-8802-1D08-F410C28E1027}"/>
                  </a:ext>
                </a:extLst>
              </p:cNvPr>
              <p:cNvSpPr/>
              <p:nvPr/>
            </p:nvSpPr>
            <p:spPr>
              <a:xfrm>
                <a:off x="6766636" y="3216219"/>
                <a:ext cx="422877" cy="240669"/>
              </a:xfrm>
              <a:custGeom>
                <a:avLst/>
                <a:gdLst>
                  <a:gd name="connsiteX0" fmla="*/ 0 w 422877"/>
                  <a:gd name="connsiteY0" fmla="*/ 121381 h 240669"/>
                  <a:gd name="connsiteX1" fmla="*/ 211943 w 422877"/>
                  <a:gd name="connsiteY1" fmla="*/ 240670 h 240669"/>
                  <a:gd name="connsiteX2" fmla="*/ 422877 w 422877"/>
                  <a:gd name="connsiteY2" fmla="*/ 120347 h 240669"/>
                  <a:gd name="connsiteX3" fmla="*/ 211943 w 422877"/>
                  <a:gd name="connsiteY3" fmla="*/ 0 h 240669"/>
                </a:gdLst>
                <a:ahLst/>
                <a:cxnLst>
                  <a:cxn ang="0">
                    <a:pos x="connsiteX0" y="connsiteY0"/>
                  </a:cxn>
                  <a:cxn ang="0">
                    <a:pos x="connsiteX1" y="connsiteY1"/>
                  </a:cxn>
                  <a:cxn ang="0">
                    <a:pos x="connsiteX2" y="connsiteY2"/>
                  </a:cxn>
                  <a:cxn ang="0">
                    <a:pos x="connsiteX3" y="connsiteY3"/>
                  </a:cxn>
                </a:cxnLst>
                <a:rect l="l" t="t" r="r" b="b"/>
                <a:pathLst>
                  <a:path w="422877" h="240669">
                    <a:moveTo>
                      <a:pt x="0" y="121381"/>
                    </a:moveTo>
                    <a:lnTo>
                      <a:pt x="211943" y="240670"/>
                    </a:lnTo>
                    <a:lnTo>
                      <a:pt x="422877" y="120347"/>
                    </a:lnTo>
                    <a:lnTo>
                      <a:pt x="211943" y="0"/>
                    </a:lnTo>
                    <a:close/>
                  </a:path>
                </a:pathLst>
              </a:custGeom>
              <a:solidFill>
                <a:srgbClr val="0AF0F3">
                  <a:alpha val="10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16" name="任意多边形: 形状 129">
                <a:extLst>
                  <a:ext uri="{FF2B5EF4-FFF2-40B4-BE49-F238E27FC236}">
                    <a16:creationId xmlns:a16="http://schemas.microsoft.com/office/drawing/2014/main" id="{1BB5C691-FC7B-0D4E-DC22-BEC189A4E508}"/>
                  </a:ext>
                </a:extLst>
              </p:cNvPr>
              <p:cNvSpPr/>
              <p:nvPr/>
            </p:nvSpPr>
            <p:spPr>
              <a:xfrm>
                <a:off x="6766636" y="3224466"/>
                <a:ext cx="422877" cy="240645"/>
              </a:xfrm>
              <a:custGeom>
                <a:avLst/>
                <a:gdLst>
                  <a:gd name="connsiteX0" fmla="*/ 0 w 422877"/>
                  <a:gd name="connsiteY0" fmla="*/ 121356 h 240645"/>
                  <a:gd name="connsiteX1" fmla="*/ 211943 w 422877"/>
                  <a:gd name="connsiteY1" fmla="*/ 240645 h 240645"/>
                  <a:gd name="connsiteX2" fmla="*/ 422877 w 422877"/>
                  <a:gd name="connsiteY2" fmla="*/ 120323 h 240645"/>
                  <a:gd name="connsiteX3" fmla="*/ 211943 w 422877"/>
                  <a:gd name="connsiteY3" fmla="*/ 0 h 240645"/>
                </a:gdLst>
                <a:ahLst/>
                <a:cxnLst>
                  <a:cxn ang="0">
                    <a:pos x="connsiteX0" y="connsiteY0"/>
                  </a:cxn>
                  <a:cxn ang="0">
                    <a:pos x="connsiteX1" y="connsiteY1"/>
                  </a:cxn>
                  <a:cxn ang="0">
                    <a:pos x="connsiteX2" y="connsiteY2"/>
                  </a:cxn>
                  <a:cxn ang="0">
                    <a:pos x="connsiteX3" y="connsiteY3"/>
                  </a:cxn>
                </a:cxnLst>
                <a:rect l="l" t="t" r="r" b="b"/>
                <a:pathLst>
                  <a:path w="422877" h="240645">
                    <a:moveTo>
                      <a:pt x="0" y="121356"/>
                    </a:moveTo>
                    <a:lnTo>
                      <a:pt x="211943" y="240645"/>
                    </a:lnTo>
                    <a:lnTo>
                      <a:pt x="422877" y="120323"/>
                    </a:lnTo>
                    <a:lnTo>
                      <a:pt x="211943" y="0"/>
                    </a:lnTo>
                    <a:close/>
                  </a:path>
                </a:pathLst>
              </a:custGeom>
              <a:solidFill>
                <a:srgbClr val="0AF0F3">
                  <a:alpha val="8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17" name="任意多边形: 形状 130">
                <a:extLst>
                  <a:ext uri="{FF2B5EF4-FFF2-40B4-BE49-F238E27FC236}">
                    <a16:creationId xmlns:a16="http://schemas.microsoft.com/office/drawing/2014/main" id="{06C3C12A-5F17-DCB3-9206-813B0DE54697}"/>
                  </a:ext>
                </a:extLst>
              </p:cNvPr>
              <p:cNvSpPr/>
              <p:nvPr/>
            </p:nvSpPr>
            <p:spPr>
              <a:xfrm>
                <a:off x="6766636" y="3236798"/>
                <a:ext cx="422877" cy="240669"/>
              </a:xfrm>
              <a:custGeom>
                <a:avLst/>
                <a:gdLst>
                  <a:gd name="connsiteX0" fmla="*/ 0 w 422877"/>
                  <a:gd name="connsiteY0" fmla="*/ 121356 h 240669"/>
                  <a:gd name="connsiteX1" fmla="*/ 211943 w 422877"/>
                  <a:gd name="connsiteY1" fmla="*/ 240670 h 240669"/>
                  <a:gd name="connsiteX2" fmla="*/ 422877 w 422877"/>
                  <a:gd name="connsiteY2" fmla="*/ 120323 h 240669"/>
                  <a:gd name="connsiteX3" fmla="*/ 211943 w 422877"/>
                  <a:gd name="connsiteY3" fmla="*/ 0 h 240669"/>
                </a:gdLst>
                <a:ahLst/>
                <a:cxnLst>
                  <a:cxn ang="0">
                    <a:pos x="connsiteX0" y="connsiteY0"/>
                  </a:cxn>
                  <a:cxn ang="0">
                    <a:pos x="connsiteX1" y="connsiteY1"/>
                  </a:cxn>
                  <a:cxn ang="0">
                    <a:pos x="connsiteX2" y="connsiteY2"/>
                  </a:cxn>
                  <a:cxn ang="0">
                    <a:pos x="connsiteX3" y="connsiteY3"/>
                  </a:cxn>
                </a:cxnLst>
                <a:rect l="l" t="t" r="r" b="b"/>
                <a:pathLst>
                  <a:path w="422877" h="240669">
                    <a:moveTo>
                      <a:pt x="0" y="121356"/>
                    </a:moveTo>
                    <a:lnTo>
                      <a:pt x="211943" y="240670"/>
                    </a:lnTo>
                    <a:lnTo>
                      <a:pt x="422877" y="120323"/>
                    </a:lnTo>
                    <a:lnTo>
                      <a:pt x="211943" y="0"/>
                    </a:lnTo>
                    <a:close/>
                  </a:path>
                </a:pathLst>
              </a:custGeom>
              <a:solidFill>
                <a:srgbClr val="0AF0F3">
                  <a:alpha val="5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18" name="任意多边形: 形状 131">
                <a:extLst>
                  <a:ext uri="{FF2B5EF4-FFF2-40B4-BE49-F238E27FC236}">
                    <a16:creationId xmlns:a16="http://schemas.microsoft.com/office/drawing/2014/main" id="{CADBB514-0205-44AA-D786-8C13F741702D}"/>
                  </a:ext>
                </a:extLst>
              </p:cNvPr>
              <p:cNvSpPr/>
              <p:nvPr/>
            </p:nvSpPr>
            <p:spPr>
              <a:xfrm>
                <a:off x="6766636" y="3248122"/>
                <a:ext cx="422877" cy="240645"/>
              </a:xfrm>
              <a:custGeom>
                <a:avLst/>
                <a:gdLst>
                  <a:gd name="connsiteX0" fmla="*/ 0 w 422877"/>
                  <a:gd name="connsiteY0" fmla="*/ 121356 h 240645"/>
                  <a:gd name="connsiteX1" fmla="*/ 211943 w 422877"/>
                  <a:gd name="connsiteY1" fmla="*/ 240645 h 240645"/>
                  <a:gd name="connsiteX2" fmla="*/ 422877 w 422877"/>
                  <a:gd name="connsiteY2" fmla="*/ 120323 h 240645"/>
                  <a:gd name="connsiteX3" fmla="*/ 211943 w 422877"/>
                  <a:gd name="connsiteY3" fmla="*/ 0 h 240645"/>
                </a:gdLst>
                <a:ahLst/>
                <a:cxnLst>
                  <a:cxn ang="0">
                    <a:pos x="connsiteX0" y="connsiteY0"/>
                  </a:cxn>
                  <a:cxn ang="0">
                    <a:pos x="connsiteX1" y="connsiteY1"/>
                  </a:cxn>
                  <a:cxn ang="0">
                    <a:pos x="connsiteX2" y="connsiteY2"/>
                  </a:cxn>
                  <a:cxn ang="0">
                    <a:pos x="connsiteX3" y="connsiteY3"/>
                  </a:cxn>
                </a:cxnLst>
                <a:rect l="l" t="t" r="r" b="b"/>
                <a:pathLst>
                  <a:path w="422877" h="240645">
                    <a:moveTo>
                      <a:pt x="0" y="121356"/>
                    </a:moveTo>
                    <a:lnTo>
                      <a:pt x="211943" y="240645"/>
                    </a:lnTo>
                    <a:lnTo>
                      <a:pt x="422877" y="120323"/>
                    </a:lnTo>
                    <a:lnTo>
                      <a:pt x="211943" y="0"/>
                    </a:lnTo>
                    <a:close/>
                  </a:path>
                </a:pathLst>
              </a:custGeom>
              <a:solidFill>
                <a:srgbClr val="0AF0F3">
                  <a:alpha val="3000"/>
                </a:srgbClr>
              </a:solidFill>
              <a:ln w="2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pic>
            <p:nvPicPr>
              <p:cNvPr id="119" name="图片 132">
                <a:extLst>
                  <a:ext uri="{FF2B5EF4-FFF2-40B4-BE49-F238E27FC236}">
                    <a16:creationId xmlns:a16="http://schemas.microsoft.com/office/drawing/2014/main" id="{DEC1877B-B18D-D261-56F0-C566CECE19EF}"/>
                  </a:ext>
                </a:extLst>
              </p:cNvPr>
              <p:cNvPicPr>
                <a:picLocks noChangeAspect="1"/>
              </p:cNvPicPr>
              <p:nvPr/>
            </p:nvPicPr>
            <p:blipFill>
              <a:blip r:embed="rId3"/>
              <a:stretch>
                <a:fillRect/>
              </a:stretch>
            </p:blipFill>
            <p:spPr>
              <a:xfrm>
                <a:off x="6721244" y="3057299"/>
                <a:ext cx="512011" cy="312622"/>
              </a:xfrm>
              <a:custGeom>
                <a:avLst/>
                <a:gdLst>
                  <a:gd name="connsiteX0" fmla="*/ 1325 w 512011"/>
                  <a:gd name="connsiteY0" fmla="*/ 1242 h 312622"/>
                  <a:gd name="connsiteX1" fmla="*/ 513337 w 512011"/>
                  <a:gd name="connsiteY1" fmla="*/ 1242 h 312622"/>
                  <a:gd name="connsiteX2" fmla="*/ 513337 w 512011"/>
                  <a:gd name="connsiteY2" fmla="*/ 313864 h 312622"/>
                  <a:gd name="connsiteX3" fmla="*/ 1325 w 512011"/>
                  <a:gd name="connsiteY3" fmla="*/ 313864 h 312622"/>
                </a:gdLst>
                <a:ahLst/>
                <a:cxnLst>
                  <a:cxn ang="0">
                    <a:pos x="connsiteX0" y="connsiteY0"/>
                  </a:cxn>
                  <a:cxn ang="0">
                    <a:pos x="connsiteX1" y="connsiteY1"/>
                  </a:cxn>
                  <a:cxn ang="0">
                    <a:pos x="connsiteX2" y="connsiteY2"/>
                  </a:cxn>
                  <a:cxn ang="0">
                    <a:pos x="connsiteX3" y="connsiteY3"/>
                  </a:cxn>
                </a:cxnLst>
                <a:rect l="l" t="t" r="r" b="b"/>
                <a:pathLst>
                  <a:path w="512011" h="312622">
                    <a:moveTo>
                      <a:pt x="1325" y="1242"/>
                    </a:moveTo>
                    <a:lnTo>
                      <a:pt x="513337" y="1242"/>
                    </a:lnTo>
                    <a:lnTo>
                      <a:pt x="513337" y="313864"/>
                    </a:lnTo>
                    <a:lnTo>
                      <a:pt x="1325" y="313864"/>
                    </a:lnTo>
                    <a:close/>
                  </a:path>
                </a:pathLst>
              </a:custGeom>
            </p:spPr>
          </p:pic>
          <p:sp>
            <p:nvSpPr>
              <p:cNvPr id="120" name="任意多边形: 形状 133">
                <a:extLst>
                  <a:ext uri="{FF2B5EF4-FFF2-40B4-BE49-F238E27FC236}">
                    <a16:creationId xmlns:a16="http://schemas.microsoft.com/office/drawing/2014/main" id="{39CB26AD-5B8A-A811-C433-C520AFA05FD9}"/>
                  </a:ext>
                </a:extLst>
              </p:cNvPr>
              <p:cNvSpPr/>
              <p:nvPr/>
            </p:nvSpPr>
            <p:spPr>
              <a:xfrm>
                <a:off x="6800212" y="3125288"/>
                <a:ext cx="387356" cy="164606"/>
              </a:xfrm>
              <a:custGeom>
                <a:avLst/>
                <a:gdLst>
                  <a:gd name="connsiteX0" fmla="*/ 193678 w 387356"/>
                  <a:gd name="connsiteY0" fmla="*/ 0 h 164606"/>
                  <a:gd name="connsiteX1" fmla="*/ 387356 w 387356"/>
                  <a:gd name="connsiteY1" fmla="*/ 82316 h 164606"/>
                  <a:gd name="connsiteX2" fmla="*/ 193678 w 387356"/>
                  <a:gd name="connsiteY2" fmla="*/ 164607 h 164606"/>
                  <a:gd name="connsiteX3" fmla="*/ 0 w 387356"/>
                  <a:gd name="connsiteY3" fmla="*/ 82316 h 164606"/>
                  <a:gd name="connsiteX4" fmla="*/ 193678 w 387356"/>
                  <a:gd name="connsiteY4" fmla="*/ 0 h 16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56" h="164606">
                    <a:moveTo>
                      <a:pt x="193678" y="0"/>
                    </a:moveTo>
                    <a:cubicBezTo>
                      <a:pt x="300634" y="0"/>
                      <a:pt x="387356" y="36850"/>
                      <a:pt x="387356" y="82316"/>
                    </a:cubicBezTo>
                    <a:cubicBezTo>
                      <a:pt x="387356" y="127781"/>
                      <a:pt x="300634" y="164607"/>
                      <a:pt x="193678" y="164607"/>
                    </a:cubicBezTo>
                    <a:cubicBezTo>
                      <a:pt x="86722" y="164607"/>
                      <a:pt x="0" y="127757"/>
                      <a:pt x="0" y="82316"/>
                    </a:cubicBezTo>
                    <a:cubicBezTo>
                      <a:pt x="0" y="36875"/>
                      <a:pt x="86698" y="0"/>
                      <a:pt x="193678" y="0"/>
                    </a:cubicBezTo>
                    <a:close/>
                  </a:path>
                </a:pathLst>
              </a:custGeom>
              <a:noFill/>
              <a:ln w="5125" cap="flat">
                <a:solidFill>
                  <a:srgbClr val="0AF0F3">
                    <a:alpha val="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21" name="任意多边形: 形状 134">
                <a:extLst>
                  <a:ext uri="{FF2B5EF4-FFF2-40B4-BE49-F238E27FC236}">
                    <a16:creationId xmlns:a16="http://schemas.microsoft.com/office/drawing/2014/main" id="{CA8BEC50-7BA8-C5C0-6C05-1294825A07E6}"/>
                  </a:ext>
                </a:extLst>
              </p:cNvPr>
              <p:cNvSpPr/>
              <p:nvPr/>
            </p:nvSpPr>
            <p:spPr>
              <a:xfrm>
                <a:off x="6773676" y="3204527"/>
                <a:ext cx="2461" cy="119830"/>
              </a:xfrm>
              <a:custGeom>
                <a:avLst/>
                <a:gdLst>
                  <a:gd name="connsiteX0" fmla="*/ 0 w 2461"/>
                  <a:gd name="connsiteY0" fmla="*/ 0 h 119830"/>
                  <a:gd name="connsiteX1" fmla="*/ 0 w 2461"/>
                  <a:gd name="connsiteY1" fmla="*/ 119830 h 119830"/>
                </a:gdLst>
                <a:ahLst/>
                <a:cxnLst>
                  <a:cxn ang="0">
                    <a:pos x="connsiteX0" y="connsiteY0"/>
                  </a:cxn>
                  <a:cxn ang="0">
                    <a:pos x="connsiteX1" y="connsiteY1"/>
                  </a:cxn>
                </a:cxnLst>
                <a:rect l="l" t="t" r="r" b="b"/>
                <a:pathLst>
                  <a:path w="2461" h="119830">
                    <a:moveTo>
                      <a:pt x="0" y="0"/>
                    </a:moveTo>
                    <a:lnTo>
                      <a:pt x="0" y="119830"/>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22" name="任意多边形: 形状 135">
                <a:extLst>
                  <a:ext uri="{FF2B5EF4-FFF2-40B4-BE49-F238E27FC236}">
                    <a16:creationId xmlns:a16="http://schemas.microsoft.com/office/drawing/2014/main" id="{D82AD498-8D03-94EF-C2B9-2A06F046AB02}"/>
                  </a:ext>
                </a:extLst>
              </p:cNvPr>
              <p:cNvSpPr/>
              <p:nvPr/>
            </p:nvSpPr>
            <p:spPr>
              <a:xfrm>
                <a:off x="6839450" y="3282067"/>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23" name="任意多边形: 形状 136">
                <a:extLst>
                  <a:ext uri="{FF2B5EF4-FFF2-40B4-BE49-F238E27FC236}">
                    <a16:creationId xmlns:a16="http://schemas.microsoft.com/office/drawing/2014/main" id="{513E0298-8449-0676-8BC4-FB5AEE16659A}"/>
                  </a:ext>
                </a:extLst>
              </p:cNvPr>
              <p:cNvSpPr/>
              <p:nvPr/>
            </p:nvSpPr>
            <p:spPr>
              <a:xfrm>
                <a:off x="6916990" y="3277365"/>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24" name="任意多边形: 形状 137">
                <a:extLst>
                  <a:ext uri="{FF2B5EF4-FFF2-40B4-BE49-F238E27FC236}">
                    <a16:creationId xmlns:a16="http://schemas.microsoft.com/office/drawing/2014/main" id="{10BF31FC-053C-FF7F-34A7-8F6F29348E4F}"/>
                  </a:ext>
                </a:extLst>
              </p:cNvPr>
              <p:cNvSpPr/>
              <p:nvPr/>
            </p:nvSpPr>
            <p:spPr>
              <a:xfrm>
                <a:off x="7043836" y="3225672"/>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3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25" name="任意多边形: 形状 138">
                <a:extLst>
                  <a:ext uri="{FF2B5EF4-FFF2-40B4-BE49-F238E27FC236}">
                    <a16:creationId xmlns:a16="http://schemas.microsoft.com/office/drawing/2014/main" id="{7EA38FA0-F647-717A-000F-A85084C1704B}"/>
                  </a:ext>
                </a:extLst>
              </p:cNvPr>
              <p:cNvSpPr/>
              <p:nvPr/>
            </p:nvSpPr>
            <p:spPr>
              <a:xfrm>
                <a:off x="7147199" y="3220970"/>
                <a:ext cx="2461" cy="119830"/>
              </a:xfrm>
              <a:custGeom>
                <a:avLst/>
                <a:gdLst>
                  <a:gd name="connsiteX0" fmla="*/ 0 w 2461"/>
                  <a:gd name="connsiteY0" fmla="*/ 0 h 119830"/>
                  <a:gd name="connsiteX1" fmla="*/ 0 w 2461"/>
                  <a:gd name="connsiteY1" fmla="*/ 119831 h 119830"/>
                </a:gdLst>
                <a:ahLst/>
                <a:cxnLst>
                  <a:cxn ang="0">
                    <a:pos x="connsiteX0" y="connsiteY0"/>
                  </a:cxn>
                  <a:cxn ang="0">
                    <a:pos x="connsiteX1" y="connsiteY1"/>
                  </a:cxn>
                </a:cxnLst>
                <a:rect l="l" t="t" r="r" b="b"/>
                <a:pathLst>
                  <a:path w="2461" h="119830">
                    <a:moveTo>
                      <a:pt x="0" y="0"/>
                    </a:moveTo>
                    <a:lnTo>
                      <a:pt x="0" y="119831"/>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26" name="任意多边形: 形状 139">
                <a:extLst>
                  <a:ext uri="{FF2B5EF4-FFF2-40B4-BE49-F238E27FC236}">
                    <a16:creationId xmlns:a16="http://schemas.microsoft.com/office/drawing/2014/main" id="{DE2FB532-F895-A6FA-9B15-8F46C5FE40F9}"/>
                  </a:ext>
                </a:extLst>
              </p:cNvPr>
              <p:cNvSpPr/>
              <p:nvPr/>
            </p:nvSpPr>
            <p:spPr>
              <a:xfrm>
                <a:off x="7196529" y="3277365"/>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27" name="任意多边形: 形状 140">
                <a:extLst>
                  <a:ext uri="{FF2B5EF4-FFF2-40B4-BE49-F238E27FC236}">
                    <a16:creationId xmlns:a16="http://schemas.microsoft.com/office/drawing/2014/main" id="{AA4D52F9-DDB7-7512-CE11-7B21AD7E93C7}"/>
                  </a:ext>
                </a:extLst>
              </p:cNvPr>
              <p:cNvSpPr/>
              <p:nvPr/>
            </p:nvSpPr>
            <p:spPr>
              <a:xfrm>
                <a:off x="7001546" y="3385429"/>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28" name="任意多边形: 形状 141">
                <a:extLst>
                  <a:ext uri="{FF2B5EF4-FFF2-40B4-BE49-F238E27FC236}">
                    <a16:creationId xmlns:a16="http://schemas.microsoft.com/office/drawing/2014/main" id="{E1D5149D-DBB0-A5F1-8124-B20C3412E7BF}"/>
                  </a:ext>
                </a:extLst>
              </p:cNvPr>
              <p:cNvSpPr/>
              <p:nvPr/>
            </p:nvSpPr>
            <p:spPr>
              <a:xfrm>
                <a:off x="6935772" y="3378389"/>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29" name="任意多边形: 形状 142">
                <a:extLst>
                  <a:ext uri="{FF2B5EF4-FFF2-40B4-BE49-F238E27FC236}">
                    <a16:creationId xmlns:a16="http://schemas.microsoft.com/office/drawing/2014/main" id="{33F99EF4-6C70-9478-3AF5-6716848F7EBC}"/>
                  </a:ext>
                </a:extLst>
              </p:cNvPr>
              <p:cNvSpPr/>
              <p:nvPr/>
            </p:nvSpPr>
            <p:spPr>
              <a:xfrm>
                <a:off x="6877039" y="3159898"/>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7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30" name="任意多边形: 形状 143">
                <a:extLst>
                  <a:ext uri="{FF2B5EF4-FFF2-40B4-BE49-F238E27FC236}">
                    <a16:creationId xmlns:a16="http://schemas.microsoft.com/office/drawing/2014/main" id="{70889032-25EF-26EF-63B7-D5615B1780A7}"/>
                  </a:ext>
                </a:extLst>
              </p:cNvPr>
              <p:cNvSpPr/>
              <p:nvPr/>
            </p:nvSpPr>
            <p:spPr>
              <a:xfrm>
                <a:off x="7050876" y="3138753"/>
                <a:ext cx="2461" cy="119805"/>
              </a:xfrm>
              <a:custGeom>
                <a:avLst/>
                <a:gdLst>
                  <a:gd name="connsiteX0" fmla="*/ 0 w 2461"/>
                  <a:gd name="connsiteY0" fmla="*/ 0 h 119805"/>
                  <a:gd name="connsiteX1" fmla="*/ 0 w 2461"/>
                  <a:gd name="connsiteY1" fmla="*/ 119806 h 119805"/>
                </a:gdLst>
                <a:ahLst/>
                <a:cxnLst>
                  <a:cxn ang="0">
                    <a:pos x="connsiteX0" y="connsiteY0"/>
                  </a:cxn>
                  <a:cxn ang="0">
                    <a:pos x="connsiteX1" y="connsiteY1"/>
                  </a:cxn>
                </a:cxnLst>
                <a:rect l="l" t="t" r="r" b="b"/>
                <a:pathLst>
                  <a:path w="2461" h="119805">
                    <a:moveTo>
                      <a:pt x="0" y="0"/>
                    </a:moveTo>
                    <a:lnTo>
                      <a:pt x="0" y="119806"/>
                    </a:lnTo>
                  </a:path>
                </a:pathLst>
              </a:custGeom>
              <a:noFill/>
              <a:ln w="15372" cap="rnd">
                <a:solidFill>
                  <a:srgbClr val="22FCFE">
                    <a:alpha val="4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sp>
            <p:nvSpPr>
              <p:cNvPr id="131" name="任意多边形: 形状 144">
                <a:extLst>
                  <a:ext uri="{FF2B5EF4-FFF2-40B4-BE49-F238E27FC236}">
                    <a16:creationId xmlns:a16="http://schemas.microsoft.com/office/drawing/2014/main" id="{DEDAD697-3A4D-4AE2-F6AD-43053DA32445}"/>
                  </a:ext>
                </a:extLst>
              </p:cNvPr>
              <p:cNvSpPr/>
              <p:nvPr/>
            </p:nvSpPr>
            <p:spPr>
              <a:xfrm>
                <a:off x="7109610" y="3129350"/>
                <a:ext cx="2461" cy="119830"/>
              </a:xfrm>
              <a:custGeom>
                <a:avLst/>
                <a:gdLst>
                  <a:gd name="connsiteX0" fmla="*/ 0 w 2461"/>
                  <a:gd name="connsiteY0" fmla="*/ 0 h 119830"/>
                  <a:gd name="connsiteX1" fmla="*/ 0 w 2461"/>
                  <a:gd name="connsiteY1" fmla="*/ 119830 h 119830"/>
                </a:gdLst>
                <a:ahLst/>
                <a:cxnLst>
                  <a:cxn ang="0">
                    <a:pos x="connsiteX0" y="connsiteY0"/>
                  </a:cxn>
                  <a:cxn ang="0">
                    <a:pos x="connsiteX1" y="connsiteY1"/>
                  </a:cxn>
                </a:cxnLst>
                <a:rect l="l" t="t" r="r" b="b"/>
                <a:pathLst>
                  <a:path w="2461" h="119830">
                    <a:moveTo>
                      <a:pt x="0" y="0"/>
                    </a:moveTo>
                    <a:lnTo>
                      <a:pt x="0" y="119830"/>
                    </a:lnTo>
                  </a:path>
                </a:pathLst>
              </a:custGeom>
              <a:noFill/>
              <a:ln w="15372" cap="rnd">
                <a:solidFill>
                  <a:srgbClr val="22FC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ontserrat" panose="00000500000000000000" pitchFamily="2" charset="0"/>
                  <a:ea typeface="思源黑体 CN Normal"/>
                  <a:cs typeface="+mn-cs"/>
                  <a:sym typeface="+mn-lt"/>
                </a:endParaRPr>
              </a:p>
            </p:txBody>
          </p:sp>
        </p:grpSp>
        <p:pic>
          <p:nvPicPr>
            <p:cNvPr id="106" name="图片 92">
              <a:extLst>
                <a:ext uri="{FF2B5EF4-FFF2-40B4-BE49-F238E27FC236}">
                  <a16:creationId xmlns:a16="http://schemas.microsoft.com/office/drawing/2014/main" id="{373F6BBC-A662-EC2B-1C7E-974526AAB255}"/>
                </a:ext>
              </a:extLst>
            </p:cNvPr>
            <p:cNvPicPr>
              <a:picLocks noChangeAspect="1"/>
            </p:cNvPicPr>
            <p:nvPr/>
          </p:nvPicPr>
          <p:blipFill>
            <a:blip r:embed="rId7"/>
            <a:stretch>
              <a:fillRect/>
            </a:stretch>
          </p:blipFill>
          <p:spPr>
            <a:xfrm>
              <a:off x="6856632" y="3094223"/>
              <a:ext cx="241236" cy="290468"/>
            </a:xfrm>
            <a:custGeom>
              <a:avLst/>
              <a:gdLst>
                <a:gd name="connsiteX0" fmla="*/ 0 w 241236"/>
                <a:gd name="connsiteY0" fmla="*/ 0 h 290468"/>
                <a:gd name="connsiteX1" fmla="*/ 241236 w 241236"/>
                <a:gd name="connsiteY1" fmla="*/ 0 h 290468"/>
                <a:gd name="connsiteX2" fmla="*/ 241236 w 241236"/>
                <a:gd name="connsiteY2" fmla="*/ 290468 h 290468"/>
                <a:gd name="connsiteX3" fmla="*/ 0 w 241236"/>
                <a:gd name="connsiteY3" fmla="*/ 290468 h 290468"/>
              </a:gdLst>
              <a:ahLst/>
              <a:cxnLst>
                <a:cxn ang="0">
                  <a:pos x="connsiteX0" y="connsiteY0"/>
                </a:cxn>
                <a:cxn ang="0">
                  <a:pos x="connsiteX1" y="connsiteY1"/>
                </a:cxn>
                <a:cxn ang="0">
                  <a:pos x="connsiteX2" y="connsiteY2"/>
                </a:cxn>
                <a:cxn ang="0">
                  <a:pos x="connsiteX3" y="connsiteY3"/>
                </a:cxn>
              </a:cxnLst>
              <a:rect l="l" t="t" r="r" b="b"/>
              <a:pathLst>
                <a:path w="241236" h="290468">
                  <a:moveTo>
                    <a:pt x="0" y="0"/>
                  </a:moveTo>
                  <a:lnTo>
                    <a:pt x="241236" y="0"/>
                  </a:lnTo>
                  <a:lnTo>
                    <a:pt x="241236" y="290468"/>
                  </a:lnTo>
                  <a:lnTo>
                    <a:pt x="0" y="290468"/>
                  </a:lnTo>
                  <a:close/>
                </a:path>
              </a:pathLst>
            </a:custGeom>
          </p:spPr>
        </p:pic>
      </p:grpSp>
      <p:sp>
        <p:nvSpPr>
          <p:cNvPr id="132" name="文本框 3">
            <a:extLst>
              <a:ext uri="{FF2B5EF4-FFF2-40B4-BE49-F238E27FC236}">
                <a16:creationId xmlns:a16="http://schemas.microsoft.com/office/drawing/2014/main" id="{D7DDDD5C-FC18-88A6-DA5D-8001C6612CB7}"/>
              </a:ext>
            </a:extLst>
          </p:cNvPr>
          <p:cNvSpPr txBox="1"/>
          <p:nvPr/>
        </p:nvSpPr>
        <p:spPr>
          <a:xfrm>
            <a:off x="1059549" y="2745893"/>
            <a:ext cx="1912229" cy="2677656"/>
          </a:xfrm>
          <a:prstGeom prst="rect">
            <a:avLst/>
          </a:prstGeom>
          <a:noFill/>
        </p:spPr>
        <p:txBody>
          <a:bodyPr wrap="square" rtlCol="0">
            <a:spAutoFit/>
          </a:bodyPr>
          <a:lstStyle>
            <a:defPPr>
              <a:defRPr lang="en-US"/>
            </a:defPPr>
            <a:lvl1pPr algn="ctr">
              <a:lnSpc>
                <a:spcPct val="150000"/>
              </a:lnSpc>
              <a:defRPr sz="1400">
                <a:solidFill>
                  <a:schemeClr val="bg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Xây</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dựng</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hình</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thành</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thu</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thập</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tổng</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hợp </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04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思源黑体 CN Normal"/>
                <a:sym typeface="+mn-lt"/>
              </a:rPr>
              <a:t>nhóm</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思源黑体 CN Normal"/>
                <a:sym typeface="+mn-lt"/>
              </a:rPr>
              <a:t>chỉ</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思源黑体 CN Normal"/>
                <a:sym typeface="+mn-lt"/>
              </a:rPr>
              <a:t>số</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思源黑体 CN Normal"/>
                <a:sym typeface="+mn-lt"/>
              </a:rPr>
              <a:t>với</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 175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思源黑体 CN Normal"/>
                <a:sym typeface="+mn-lt"/>
              </a:rPr>
              <a:t>chỉ</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思源黑体 CN Normal"/>
                <a:sym typeface="+mn-lt"/>
              </a:rPr>
              <a:t>tiêu</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 </a:t>
            </a:r>
            <a:r>
              <a:rPr kumimoji="0" lang="en-US" altLang="zh-CN" sz="1200" b="1" i="0" u="none" strike="noStrike" kern="1200" cap="none" spc="0" normalizeH="0" baseline="0" noProof="0" dirty="0" err="1">
                <a:ln>
                  <a:noFill/>
                </a:ln>
                <a:solidFill>
                  <a:srgbClr val="FF0000"/>
                </a:solidFill>
                <a:effectLst/>
                <a:uLnTx/>
                <a:uFillTx/>
                <a:latin typeface="Montserrat" panose="00000500000000000000" pitchFamily="2" charset="0"/>
                <a:ea typeface="思源黑体 CN Normal"/>
                <a:sym typeface="+mn-lt"/>
              </a:rPr>
              <a:t>thông</a:t>
            </a:r>
            <a:r>
              <a:rPr kumimoji="0" lang="en-US" altLang="zh-CN" sz="1200" b="1"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 tin</a:t>
            </a:r>
            <a:r>
              <a:rPr kumimoji="0" lang="en-US" altLang="zh-CN" sz="1200" b="0"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dữ</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liệu</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phục</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vụ</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chỉ</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đạo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điều</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 </a:t>
            </a:r>
            <a:r>
              <a:rPr kumimoji="0" lang="en-US" altLang="zh-CN" sz="1200" b="0" i="0" u="none" strike="noStrike" kern="1200" cap="none" spc="0" normalizeH="0" baseline="0" noProof="0" dirty="0" err="1">
                <a:ln>
                  <a:noFill/>
                </a:ln>
                <a:solidFill>
                  <a:prstClr val="white"/>
                </a:solidFill>
                <a:effectLst/>
                <a:uLnTx/>
                <a:uFillTx/>
                <a:latin typeface="Montserrat" panose="00000500000000000000" pitchFamily="2" charset="0"/>
                <a:ea typeface="思源黑体 CN Normal"/>
                <a:sym typeface="+mn-lt"/>
              </a:rPr>
              <a:t>hành</a:t>
            </a:r>
            <a:endPar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Kết nối, tích hợp, chia sẻ </a:t>
            </a:r>
            <a:r>
              <a:rPr kumimoji="0" lang="vi-VN" altLang="zh-CN" sz="1200" b="1" i="0" u="none" strike="noStrike" kern="1200" cap="none" spc="0" normalizeH="0" baseline="0" noProof="0" dirty="0">
                <a:ln>
                  <a:noFill/>
                </a:ln>
                <a:solidFill>
                  <a:srgbClr val="FF0000"/>
                </a:solidFill>
                <a:effectLst/>
                <a:uLnTx/>
                <a:uFillTx/>
                <a:latin typeface="Montserrat" panose="00000500000000000000" pitchFamily="2" charset="0"/>
                <a:ea typeface="思源黑体 CN Normal"/>
                <a:sym typeface="+mn-lt"/>
              </a:rPr>
              <a:t>40 nhóm thông tin, dữ liệu trực tuyến thời gian thực hai chiều </a:t>
            </a: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với các bộ, ngành, địa phương, tập đoàn, tổng công ty nhà nước </a:t>
            </a:r>
            <a:endPar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endParaRPr>
          </a:p>
        </p:txBody>
      </p:sp>
      <p:sp>
        <p:nvSpPr>
          <p:cNvPr id="133" name="文本框 174">
            <a:extLst>
              <a:ext uri="{FF2B5EF4-FFF2-40B4-BE49-F238E27FC236}">
                <a16:creationId xmlns:a16="http://schemas.microsoft.com/office/drawing/2014/main" id="{6FEA4BAD-1B88-CF5F-F97D-D721898A38B5}"/>
              </a:ext>
            </a:extLst>
          </p:cNvPr>
          <p:cNvSpPr txBox="1"/>
          <p:nvPr/>
        </p:nvSpPr>
        <p:spPr>
          <a:xfrm>
            <a:off x="3755004" y="2745893"/>
            <a:ext cx="1912229" cy="2492990"/>
          </a:xfrm>
          <a:prstGeom prst="rect">
            <a:avLst/>
          </a:prstGeom>
          <a:noFill/>
        </p:spPr>
        <p:txBody>
          <a:bodyPr wrap="square" rtlCol="0">
            <a:spAutoFit/>
          </a:bodyPr>
          <a:lstStyle>
            <a:defPPr>
              <a:defRPr lang="en-US"/>
            </a:defPPr>
            <a:lvl1pPr algn="ctr">
              <a:lnSpc>
                <a:spcPct val="150000"/>
              </a:lnSpc>
              <a:defRPr sz="1400">
                <a:solidFill>
                  <a:schemeClr val="bg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ea typeface="思源黑体 CN Normal"/>
                <a:sym typeface="+mn-lt"/>
              </a:rPr>
              <a:t>Phấn đấu 80% các chỉ tiêu thống kê quốc gia trong giai đoạn 2010 - 2025 (hằng tháng, hằng quý, hằng năm, 02 năm, 05 năm, 10 năm) và  50% chỉ tiêu thống kê của các bộ ngành, địa phương, được cung cấp phục vụ công tác chỉ đạo, điều hành dưới dạng dữ liệu số</a:t>
            </a:r>
          </a:p>
        </p:txBody>
      </p:sp>
      <p:sp>
        <p:nvSpPr>
          <p:cNvPr id="134" name="文本框 175">
            <a:extLst>
              <a:ext uri="{FF2B5EF4-FFF2-40B4-BE49-F238E27FC236}">
                <a16:creationId xmlns:a16="http://schemas.microsoft.com/office/drawing/2014/main" id="{CE648435-541F-0A1A-5CD4-851BF7AB763C}"/>
              </a:ext>
            </a:extLst>
          </p:cNvPr>
          <p:cNvSpPr txBox="1"/>
          <p:nvPr/>
        </p:nvSpPr>
        <p:spPr>
          <a:xfrm>
            <a:off x="6417293" y="2745893"/>
            <a:ext cx="1912229" cy="2492990"/>
          </a:xfrm>
          <a:prstGeom prst="rect">
            <a:avLst/>
          </a:prstGeom>
          <a:noFill/>
        </p:spPr>
        <p:txBody>
          <a:bodyPr wrap="square" rtlCol="0">
            <a:spAutoFit/>
          </a:bodyPr>
          <a:lstStyle>
            <a:defPPr>
              <a:defRPr lang="en-US"/>
            </a:defPPr>
            <a:lvl1pPr algn="ctr">
              <a:lnSpc>
                <a:spcPct val="100000"/>
              </a:lnSpc>
              <a:defRPr sz="1200">
                <a:solidFill>
                  <a:prstClr val="white"/>
                </a:solidFill>
                <a:latin typeface="Montserrat" panose="00000500000000000000" pitchFamily="2" charset="0"/>
                <a:ea typeface="思源黑体 CN Norma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rPr>
              <a:t>Phấn đấu 100% thông tin, dữ liệu tổng hợp từ cơ sở dữ liệu quốc gia về dân cư</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rPr>
              <a:t>;</a:t>
            </a: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rPr>
              <a:t> 100% chỉ tiêu về đo lường chất lượng cung cấp dịch vụ công trực tuyến</a:t>
            </a:r>
            <a:r>
              <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rPr>
              <a:t>;</a:t>
            </a: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rPr>
              <a:t> 100% các chỉ số đánh giá chất lượng phục vụ người dân, doanh nghiệp trong thực hiện thủ tục hành chính</a:t>
            </a:r>
            <a:endParaRPr kumimoji="0" lang="en-US" sz="1200" b="0" i="0" u="none" strike="noStrike" kern="1200" cap="none" spc="0" normalizeH="0" baseline="0" noProof="0" dirty="0">
              <a:ln>
                <a:noFill/>
              </a:ln>
              <a:solidFill>
                <a:prstClr val="white"/>
              </a:solidFill>
              <a:effectLst/>
              <a:uLnTx/>
              <a:uFillTx/>
              <a:latin typeface="Montserrat" panose="00000500000000000000" pitchFamily="2" charset="0"/>
              <a:cs typeface="+mn-ea"/>
              <a:sym typeface="+mn-lt"/>
            </a:endParaRPr>
          </a:p>
        </p:txBody>
      </p:sp>
      <p:sp>
        <p:nvSpPr>
          <p:cNvPr id="135" name="文本框 176">
            <a:extLst>
              <a:ext uri="{FF2B5EF4-FFF2-40B4-BE49-F238E27FC236}">
                <a16:creationId xmlns:a16="http://schemas.microsoft.com/office/drawing/2014/main" id="{B10B42A3-CA9C-A848-88B2-1E4DF7982403}"/>
              </a:ext>
            </a:extLst>
          </p:cNvPr>
          <p:cNvSpPr txBox="1"/>
          <p:nvPr/>
        </p:nvSpPr>
        <p:spPr>
          <a:xfrm>
            <a:off x="9147524" y="2745893"/>
            <a:ext cx="1912229" cy="3046988"/>
          </a:xfrm>
          <a:prstGeom prst="rect">
            <a:avLst/>
          </a:prstGeom>
          <a:noFill/>
        </p:spPr>
        <p:txBody>
          <a:bodyPr wrap="square" rtlCol="0">
            <a:spAutoFit/>
          </a:bodyPr>
          <a:lstStyle>
            <a:defPPr>
              <a:defRPr lang="en-US"/>
            </a:defPPr>
            <a:lvl1pPr algn="ctr">
              <a:lnSpc>
                <a:spcPct val="100000"/>
              </a:lnSpc>
              <a:defRPr sz="1200">
                <a:solidFill>
                  <a:prstClr val="white"/>
                </a:solidFill>
                <a:latin typeface="Montserrat" panose="00000500000000000000" pitchFamily="2" charset="0"/>
                <a:ea typeface="思源黑体 CN Norma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rPr>
              <a:t>Phấn đấu </a:t>
            </a:r>
            <a:r>
              <a:rPr kumimoji="0" lang="vi-VN" altLang="zh-CN" sz="1200" b="1" i="0" u="none" strike="noStrike" kern="1200" cap="none" spc="0" normalizeH="0" baseline="0" noProof="0" dirty="0">
                <a:ln>
                  <a:noFill/>
                </a:ln>
                <a:solidFill>
                  <a:prstClr val="white"/>
                </a:solidFill>
                <a:effectLst/>
                <a:uLnTx/>
                <a:uFillTx/>
                <a:latin typeface="Montserrat" panose="00000500000000000000" pitchFamily="2" charset="0"/>
                <a:sym typeface="+mn-lt"/>
              </a:rPr>
              <a:t>100% </a:t>
            </a:r>
            <a:r>
              <a:rPr kumimoji="0" lang="vi-VN" altLang="zh-CN" sz="1200" b="1" i="0" u="none" strike="noStrike" kern="1200" cap="none" spc="0" normalizeH="0" baseline="0" noProof="0" dirty="0">
                <a:ln>
                  <a:noFill/>
                </a:ln>
                <a:solidFill>
                  <a:srgbClr val="FF0000"/>
                </a:solidFill>
                <a:effectLst/>
                <a:uLnTx/>
                <a:uFillTx/>
                <a:latin typeface="Montserrat" panose="00000500000000000000" pitchFamily="2" charset="0"/>
                <a:sym typeface="+mn-lt"/>
              </a:rPr>
              <a:t>nhiệm vụ Chính phủ, Thủ tướng Chính phủ giao </a:t>
            </a: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rPr>
              <a:t>được theo dõi, giám sát, đánh giá bằng dữ liệu số</a:t>
            </a:r>
            <a:endParaRPr kumimoji="0" lang="en-US"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rPr>
              <a:t>Xây dựng các </a:t>
            </a:r>
            <a:r>
              <a:rPr kumimoji="0" lang="vi-VN" altLang="zh-CN" sz="1200" b="1" i="0" u="none" strike="noStrike" kern="1200" cap="none" spc="0" normalizeH="0" baseline="0" noProof="0" dirty="0">
                <a:ln>
                  <a:noFill/>
                </a:ln>
                <a:solidFill>
                  <a:srgbClr val="FF0000"/>
                </a:solidFill>
                <a:effectLst/>
                <a:uLnTx/>
                <a:uFillTx/>
                <a:latin typeface="Montserrat" panose="00000500000000000000" pitchFamily="2" charset="0"/>
                <a:sym typeface="+mn-lt"/>
              </a:rPr>
              <a:t>kịch bản điều hành trực tuyến </a:t>
            </a:r>
            <a:r>
              <a:rPr kumimoji="0" lang="vi-VN" altLang="zh-CN" sz="1200" b="0" i="0" u="none" strike="noStrike" kern="1200" cap="none" spc="0" normalizeH="0" baseline="0" noProof="0" dirty="0">
                <a:ln>
                  <a:noFill/>
                </a:ln>
                <a:solidFill>
                  <a:prstClr val="white"/>
                </a:solidFill>
                <a:effectLst/>
                <a:uLnTx/>
                <a:uFillTx/>
                <a:latin typeface="Montserrat" panose="00000500000000000000" pitchFamily="2" charset="0"/>
                <a:sym typeface="+mn-lt"/>
              </a:rPr>
              <a:t>về phòng thủ dân sự; ứng phó sự cố, phòng chống thiên tai, tìm kiếm cứu nạn; an toàn giao thông, phòng cháy, chữa cháy; phòng, chống dịch bệnh khẩn cấp</a:t>
            </a:r>
          </a:p>
        </p:txBody>
      </p:sp>
    </p:spTree>
    <p:extLst>
      <p:ext uri="{BB962C8B-B14F-4D97-AF65-F5344CB8AC3E}">
        <p14:creationId xmlns:p14="http://schemas.microsoft.com/office/powerpoint/2010/main" val="2207314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63291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1.5.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Một</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số</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nhiệm</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vụ</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trọng</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tâm</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CĐS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hoạt</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a:t>
            </a:r>
            <a:r>
              <a:rPr kumimoji="0" lang="en-US" sz="2000" b="1" i="0" u="none" strike="noStrike" kern="1200" cap="none" spc="0" normalizeH="0" baseline="0" noProof="0" dirty="0" err="1">
                <a:ln>
                  <a:noFill/>
                </a:ln>
                <a:solidFill>
                  <a:prstClr val="white"/>
                </a:solidFill>
                <a:effectLst/>
                <a:uLnTx/>
                <a:uFillTx/>
                <a:latin typeface="Montserrat" pitchFamily="2" charset="0"/>
                <a:ea typeface="+mj-ea"/>
                <a:cs typeface="Segoe UI" pitchFamily="34" charset="0"/>
              </a:rPr>
              <a:t>động</a:t>
            </a:r>
            <a:r>
              <a:rPr kumimoji="0" lang="en-US" sz="2000" b="1" i="0" u="none" strike="noStrike" kern="1200" cap="none" spc="0" normalizeH="0" baseline="0" noProof="0" dirty="0">
                <a:ln>
                  <a:noFill/>
                </a:ln>
                <a:solidFill>
                  <a:prstClr val="white"/>
                </a:solidFill>
                <a:effectLst/>
                <a:uLnTx/>
                <a:uFillTx/>
                <a:latin typeface="Montserrat" pitchFamily="2" charset="0"/>
                <a:ea typeface="+mj-ea"/>
                <a:cs typeface="Segoe UI" pitchFamily="34" charset="0"/>
              </a:rPr>
              <a:t> CĐ, ĐH</a:t>
            </a:r>
            <a:endParaRPr kumimoji="0" lang="en-US" sz="2000" b="0" i="0" u="none" strike="noStrike" kern="1200" cap="none" spc="0" normalizeH="0" baseline="0" noProof="0" dirty="0">
              <a:ln>
                <a:noFill/>
              </a:ln>
              <a:solidFill>
                <a:prstClr val="white"/>
              </a:solidFill>
              <a:effectLst/>
              <a:uLnTx/>
              <a:uFillTx/>
              <a:latin typeface="Montserrat" pitchFamily="2" charset="0"/>
              <a:ea typeface="+mj-ea"/>
              <a:cs typeface="Segoe UI" panose="020B0502040204020203" pitchFamily="34" charset="0"/>
            </a:endParaRPr>
          </a:p>
        </p:txBody>
      </p:sp>
      <p:grpSp>
        <p:nvGrpSpPr>
          <p:cNvPr id="136" name="Group 135">
            <a:extLst>
              <a:ext uri="{FF2B5EF4-FFF2-40B4-BE49-F238E27FC236}">
                <a16:creationId xmlns:a16="http://schemas.microsoft.com/office/drawing/2014/main" id="{2AC0E09A-49F5-7858-9344-D99E2023C176}"/>
              </a:ext>
            </a:extLst>
          </p:cNvPr>
          <p:cNvGrpSpPr/>
          <p:nvPr/>
        </p:nvGrpSpPr>
        <p:grpSpPr>
          <a:xfrm>
            <a:off x="1351613" y="1040633"/>
            <a:ext cx="4696747" cy="2028411"/>
            <a:chOff x="1867493" y="1196752"/>
            <a:chExt cx="4696747" cy="2028411"/>
          </a:xfrm>
        </p:grpSpPr>
        <p:sp>
          <p:nvSpPr>
            <p:cNvPr id="137" name="TextBox 136">
              <a:extLst>
                <a:ext uri="{FF2B5EF4-FFF2-40B4-BE49-F238E27FC236}">
                  <a16:creationId xmlns:a16="http://schemas.microsoft.com/office/drawing/2014/main" id="{EBF2402C-1E26-475F-CF0E-EF47AA51312C}"/>
                </a:ext>
              </a:extLst>
            </p:cNvPr>
            <p:cNvSpPr txBox="1"/>
            <p:nvPr/>
          </p:nvSpPr>
          <p:spPr>
            <a:xfrm>
              <a:off x="1898115" y="1196752"/>
              <a:ext cx="3811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546A"/>
                  </a:solidFill>
                  <a:effectLst/>
                  <a:uLnTx/>
                  <a:uFillTx/>
                  <a:latin typeface="思源黑体 CN Light"/>
                  <a:ea typeface="+mn-ea"/>
                  <a:cs typeface="+mn-cs"/>
                  <a:sym typeface="+mn-lt"/>
                </a:rPr>
                <a:t>I. XÂY DỰNG, HOÀN THIỆN THỂ CHẾ</a:t>
              </a:r>
              <a:endParaRPr kumimoji="0" lang="id-ID" sz="1600" b="1" i="0" u="none" strike="noStrike" kern="1200" cap="none" spc="0" normalizeH="0" baseline="0" noProof="0" dirty="0">
                <a:ln>
                  <a:noFill/>
                </a:ln>
                <a:solidFill>
                  <a:srgbClr val="44546A"/>
                </a:solidFill>
                <a:effectLst/>
                <a:uLnTx/>
                <a:uFillTx/>
                <a:latin typeface="思源黑体 CN Light"/>
                <a:ea typeface="+mn-ea"/>
                <a:cs typeface="+mn-cs"/>
                <a:sym typeface="+mn-lt"/>
              </a:endParaRPr>
            </a:p>
          </p:txBody>
        </p:sp>
        <p:sp>
          <p:nvSpPr>
            <p:cNvPr id="138" name="Rectangle 137">
              <a:extLst>
                <a:ext uri="{FF2B5EF4-FFF2-40B4-BE49-F238E27FC236}">
                  <a16:creationId xmlns:a16="http://schemas.microsoft.com/office/drawing/2014/main" id="{66AC9E78-9F19-60EF-C828-036D46B30929}"/>
                </a:ext>
              </a:extLst>
            </p:cNvPr>
            <p:cNvSpPr/>
            <p:nvPr/>
          </p:nvSpPr>
          <p:spPr>
            <a:xfrm>
              <a:off x="1867493" y="1468400"/>
              <a:ext cx="4696747" cy="1756763"/>
            </a:xfrm>
            <a:prstGeom prst="rect">
              <a:avLst/>
            </a:prstGeom>
          </p:spPr>
          <p:txBody>
            <a:bodyPr wrap="square">
              <a:spAutoFit/>
            </a:bodyPr>
            <a:lstStyle/>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altLang="zh-CN" sz="1300" b="1" i="0" u="none" strike="noStrike" kern="1200" cap="none" spc="0" normalizeH="0" baseline="0" noProof="0" dirty="0">
                  <a:ln>
                    <a:noFill/>
                  </a:ln>
                  <a:solidFill>
                    <a:srgbClr val="FF0000"/>
                  </a:solidFill>
                  <a:effectLst/>
                  <a:uLnTx/>
                  <a:uFillTx/>
                  <a:latin typeface="思源黑体 CN Light"/>
                  <a:ea typeface="等线" panose="02010600030101010101" pitchFamily="2" charset="-122"/>
                  <a:cs typeface="+mn-ea"/>
                  <a:sym typeface="+mn-lt"/>
                </a:rPr>
                <a:t>Ban hành các chỉ số </a:t>
              </a:r>
              <a:r>
                <a:rPr kumimoji="0" lang="vi-VN" altLang="zh-CN" sz="1300" b="0" i="0" u="none" strike="noStrike" kern="1200" cap="none" spc="0" normalizeH="0" baseline="0" noProof="0" dirty="0">
                  <a:ln>
                    <a:noFill/>
                  </a:ln>
                  <a:solidFill>
                    <a:srgbClr val="44546A"/>
                  </a:solidFill>
                  <a:effectLst/>
                  <a:uLnTx/>
                  <a:uFillTx/>
                  <a:latin typeface="思源黑体 CN Light"/>
                  <a:ea typeface="等线" panose="02010600030101010101" pitchFamily="2" charset="-122"/>
                  <a:cs typeface="+mn-ea"/>
                  <a:sym typeface="+mn-lt"/>
                </a:rPr>
                <a:t>phục vụ công tác chỉ đạo, điều hành của bộ, ngành, địa phương trên môi trường điện tử</a:t>
              </a:r>
              <a:endParaRPr kumimoji="0" lang="en-US" altLang="zh-CN" sz="1300" b="0" i="0" u="none" strike="noStrike" kern="1200" cap="none" spc="0" normalizeH="0" baseline="0" noProof="0" dirty="0">
                <a:ln>
                  <a:noFill/>
                </a:ln>
                <a:solidFill>
                  <a:srgbClr val="44546A"/>
                </a:solidFill>
                <a:effectLst/>
                <a:uLnTx/>
                <a:uFillTx/>
                <a:latin typeface="思源黑体 CN Light"/>
                <a:ea typeface="等线" panose="02010600030101010101" pitchFamily="2" charset="-122"/>
                <a:cs typeface="+mn-ea"/>
                <a:sym typeface="+mn-lt"/>
              </a:endParaRPr>
            </a:p>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1300" b="0" i="0" u="none" strike="noStrike" kern="1200" cap="none" spc="0" normalizeH="0" baseline="0" noProof="0" dirty="0">
                  <a:ln>
                    <a:noFill/>
                  </a:ln>
                  <a:solidFill>
                    <a:srgbClr val="44546A"/>
                  </a:solidFill>
                  <a:effectLst/>
                  <a:uLnTx/>
                  <a:uFillTx/>
                  <a:latin typeface="思源黑体 CN Light"/>
                  <a:ea typeface="+mn-ea"/>
                  <a:cs typeface="+mn-cs"/>
                  <a:sym typeface="+mn-lt"/>
                </a:rPr>
                <a:t>Thực hiện </a:t>
              </a:r>
              <a:r>
                <a:rPr kumimoji="0" lang="vi-VN" sz="1300" b="1" i="0" u="none" strike="noStrike" kern="1200" cap="none" spc="0" normalizeH="0" baseline="0" noProof="0" dirty="0">
                  <a:ln>
                    <a:noFill/>
                  </a:ln>
                  <a:solidFill>
                    <a:srgbClr val="44546A"/>
                  </a:solidFill>
                  <a:effectLst/>
                  <a:uLnTx/>
                  <a:uFillTx/>
                  <a:latin typeface="思源黑体 CN Light"/>
                  <a:ea typeface="+mn-ea"/>
                  <a:cs typeface="+mn-cs"/>
                  <a:sym typeface="+mn-lt"/>
                </a:rPr>
                <a:t>rà soát, </a:t>
              </a:r>
              <a:r>
                <a:rPr kumimoji="0" lang="vi-VN" sz="1300" b="1" i="0" u="none" strike="noStrike" kern="1200" cap="none" spc="0" normalizeH="0" baseline="0" noProof="0" dirty="0">
                  <a:ln>
                    <a:noFill/>
                  </a:ln>
                  <a:solidFill>
                    <a:srgbClr val="FF0000"/>
                  </a:solidFill>
                  <a:effectLst/>
                  <a:uLnTx/>
                  <a:uFillTx/>
                  <a:latin typeface="思源黑体 CN Light"/>
                  <a:ea typeface="+mn-ea"/>
                  <a:cs typeface="+mn-cs"/>
                  <a:sym typeface="+mn-lt"/>
                </a:rPr>
                <a:t>đơn giản </a:t>
              </a:r>
              <a:r>
                <a:rPr kumimoji="0" lang="vi-VN" sz="1300" b="1" i="0" u="none" strike="noStrike" kern="1200" cap="none" spc="0" normalizeH="0" baseline="0" noProof="0" dirty="0" err="1">
                  <a:ln>
                    <a:noFill/>
                  </a:ln>
                  <a:solidFill>
                    <a:srgbClr val="FF0000"/>
                  </a:solidFill>
                  <a:effectLst/>
                  <a:uLnTx/>
                  <a:uFillTx/>
                  <a:latin typeface="思源黑体 CN Light"/>
                  <a:ea typeface="+mn-ea"/>
                  <a:cs typeface="+mn-cs"/>
                  <a:sym typeface="+mn-lt"/>
                </a:rPr>
                <a:t>hoá</a:t>
              </a:r>
              <a:r>
                <a:rPr kumimoji="0" lang="vi-VN" sz="1300" b="1" i="0" u="none" strike="noStrike" kern="1200" cap="none" spc="0" normalizeH="0" baseline="0" noProof="0" dirty="0">
                  <a:ln>
                    <a:noFill/>
                  </a:ln>
                  <a:solidFill>
                    <a:srgbClr val="FF0000"/>
                  </a:solidFill>
                  <a:effectLst/>
                  <a:uLnTx/>
                  <a:uFillTx/>
                  <a:latin typeface="思源黑体 CN Light"/>
                  <a:ea typeface="+mn-ea"/>
                  <a:cs typeface="+mn-cs"/>
                  <a:sym typeface="+mn-lt"/>
                </a:rPr>
                <a:t>, tái cấu trúc quy trình giải quyết công việc, theo dõi, kiểm tra, giám sát phục vụ công tác chỉ đạo, điều hành trên môi trường điện tử </a:t>
              </a:r>
              <a:r>
                <a:rPr kumimoji="0" lang="vi-VN" sz="1300" b="0" i="0" u="none" strike="noStrike" kern="1200" cap="none" spc="0" normalizeH="0" baseline="0" noProof="0" dirty="0">
                  <a:ln>
                    <a:noFill/>
                  </a:ln>
                  <a:solidFill>
                    <a:srgbClr val="44546A"/>
                  </a:solidFill>
                  <a:effectLst/>
                  <a:uLnTx/>
                  <a:uFillTx/>
                  <a:latin typeface="思源黑体 CN Light"/>
                  <a:ea typeface="+mn-ea"/>
                  <a:cs typeface="+mn-cs"/>
                  <a:sym typeface="+mn-lt"/>
                </a:rPr>
                <a:t>để tạo thuận lợi trong việc thu thập, tạo lập dữ liệu số và kết nối, chia sẻ thông tin dữ liệu phục vụ chỉ đạo, điều hành</a:t>
              </a:r>
              <a:endPar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endParaRPr>
            </a:p>
          </p:txBody>
        </p:sp>
      </p:grpSp>
      <p:grpSp>
        <p:nvGrpSpPr>
          <p:cNvPr id="139" name="Group 138">
            <a:extLst>
              <a:ext uri="{FF2B5EF4-FFF2-40B4-BE49-F238E27FC236}">
                <a16:creationId xmlns:a16="http://schemas.microsoft.com/office/drawing/2014/main" id="{D78A922E-5CCF-CEE7-2E87-09528E7C0A62}"/>
              </a:ext>
            </a:extLst>
          </p:cNvPr>
          <p:cNvGrpSpPr/>
          <p:nvPr/>
        </p:nvGrpSpPr>
        <p:grpSpPr>
          <a:xfrm>
            <a:off x="1332795" y="3135261"/>
            <a:ext cx="4715564" cy="1878741"/>
            <a:chOff x="1848675" y="3224469"/>
            <a:chExt cx="4715564" cy="1878741"/>
          </a:xfrm>
        </p:grpSpPr>
        <p:sp>
          <p:nvSpPr>
            <p:cNvPr id="140" name="TextBox 139">
              <a:extLst>
                <a:ext uri="{FF2B5EF4-FFF2-40B4-BE49-F238E27FC236}">
                  <a16:creationId xmlns:a16="http://schemas.microsoft.com/office/drawing/2014/main" id="{8CE70FF7-A234-AC92-F2AB-86E4B60C22FD}"/>
                </a:ext>
              </a:extLst>
            </p:cNvPr>
            <p:cNvSpPr txBox="1"/>
            <p:nvPr/>
          </p:nvSpPr>
          <p:spPr>
            <a:xfrm>
              <a:off x="1848675" y="3224469"/>
              <a:ext cx="44707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思源黑体 CN Light"/>
                  <a:ea typeface="+mn-ea"/>
                  <a:cs typeface="+mn-cs"/>
                  <a:sym typeface="+mn-lt"/>
                </a:rPr>
                <a:t>II. XÂY DỰNG, PHÁT TRIỂN CÁC HỆ THỐNG THÔNG TIN PHỤC VỤ CHỈ ĐẠO, ĐIỀU HÀNH</a:t>
              </a:r>
              <a:endParaRPr kumimoji="0" lang="id-ID" sz="1600" b="1" i="0" u="none" strike="noStrike" kern="1200" cap="none" spc="0" normalizeH="0" baseline="0" noProof="0">
                <a:ln>
                  <a:noFill/>
                </a:ln>
                <a:solidFill>
                  <a:srgbClr val="44546A"/>
                </a:solidFill>
                <a:effectLst/>
                <a:uLnTx/>
                <a:uFillTx/>
                <a:latin typeface="思源黑体 CN Light"/>
                <a:ea typeface="+mn-ea"/>
                <a:cs typeface="+mn-cs"/>
                <a:sym typeface="+mn-lt"/>
              </a:endParaRPr>
            </a:p>
          </p:txBody>
        </p:sp>
        <p:sp>
          <p:nvSpPr>
            <p:cNvPr id="141" name="Rectangle 140">
              <a:extLst>
                <a:ext uri="{FF2B5EF4-FFF2-40B4-BE49-F238E27FC236}">
                  <a16:creationId xmlns:a16="http://schemas.microsoft.com/office/drawing/2014/main" id="{5B52DA35-9206-8022-F292-7470B05C821F}"/>
                </a:ext>
              </a:extLst>
            </p:cNvPr>
            <p:cNvSpPr/>
            <p:nvPr/>
          </p:nvSpPr>
          <p:spPr>
            <a:xfrm>
              <a:off x="1848676" y="3748608"/>
              <a:ext cx="4715563" cy="1354602"/>
            </a:xfrm>
            <a:prstGeom prst="rect">
              <a:avLst/>
            </a:prstGeom>
          </p:spPr>
          <p:txBody>
            <a:bodyPr wrap="square">
              <a:spAutoFit/>
            </a:bodyPr>
            <a:lstStyle/>
            <a:p>
              <a:pPr marL="171450" marR="0" lvl="0" indent="-171450" algn="just"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vi-VN" sz="1300" b="0" i="0" u="none" strike="noStrike" kern="1200" cap="none" spc="0" normalizeH="0" baseline="0" noProof="0">
                  <a:ln>
                    <a:noFill/>
                  </a:ln>
                  <a:solidFill>
                    <a:srgbClr val="44546A"/>
                  </a:solidFill>
                  <a:effectLst/>
                  <a:uLnTx/>
                  <a:uFillTx/>
                  <a:latin typeface="思源黑体 CN Light"/>
                  <a:ea typeface="+mn-ea"/>
                  <a:cs typeface="+mn-cs"/>
                  <a:sym typeface="+mn-lt"/>
                </a:rPr>
                <a:t>Phát triển, hoàn thiện hệ thống thông tin báo cáo, kết nối, chia sẻ dữ liệu với Hệ thống thông tin báo cáo Chính phủ, Hệ thống thông tin chỉ đạo, điều hành của Chính phủ, Thủ tướng Chính phủ, trong đó </a:t>
              </a:r>
              <a:r>
                <a:rPr kumimoji="0" lang="vi-VN" sz="1300" b="1" i="0" u="none" strike="noStrike" kern="1200" cap="none" spc="0" normalizeH="0" baseline="0" noProof="0">
                  <a:ln>
                    <a:noFill/>
                  </a:ln>
                  <a:solidFill>
                    <a:srgbClr val="44546A"/>
                  </a:solidFill>
                  <a:effectLst/>
                  <a:uLnTx/>
                  <a:uFillTx/>
                  <a:latin typeface="思源黑体 CN Light"/>
                  <a:ea typeface="+mn-ea"/>
                  <a:cs typeface="+mn-cs"/>
                  <a:sym typeface="+mn-lt"/>
                </a:rPr>
                <a:t>bảo đảm các chỉ tiêu về chuyển đổi số được theo dõi, giám sát dưới dạng dữ liệu số</a:t>
              </a:r>
              <a:endParaRPr kumimoji="0" lang="en-US" sz="1300" b="1" i="0" u="none" strike="noStrike" kern="1200" cap="none" spc="0" normalizeH="0" baseline="0" noProof="0">
                <a:ln>
                  <a:noFill/>
                </a:ln>
                <a:solidFill>
                  <a:srgbClr val="44546A"/>
                </a:solidFill>
                <a:effectLst/>
                <a:uLnTx/>
                <a:uFillTx/>
                <a:latin typeface="思源黑体 CN Light"/>
                <a:ea typeface="+mn-ea"/>
                <a:cs typeface="+mn-cs"/>
                <a:sym typeface="+mn-lt"/>
              </a:endParaRPr>
            </a:p>
          </p:txBody>
        </p:sp>
      </p:grpSp>
      <p:grpSp>
        <p:nvGrpSpPr>
          <p:cNvPr id="142" name="Group 141">
            <a:extLst>
              <a:ext uri="{FF2B5EF4-FFF2-40B4-BE49-F238E27FC236}">
                <a16:creationId xmlns:a16="http://schemas.microsoft.com/office/drawing/2014/main" id="{8208BCE8-505C-D568-043F-B41A00DAF423}"/>
              </a:ext>
            </a:extLst>
          </p:cNvPr>
          <p:cNvGrpSpPr/>
          <p:nvPr/>
        </p:nvGrpSpPr>
        <p:grpSpPr>
          <a:xfrm>
            <a:off x="1332795" y="5007586"/>
            <a:ext cx="4715564" cy="1831287"/>
            <a:chOff x="1848675" y="4639595"/>
            <a:chExt cx="4715564" cy="1831287"/>
          </a:xfrm>
        </p:grpSpPr>
        <p:sp>
          <p:nvSpPr>
            <p:cNvPr id="143" name="TextBox 142">
              <a:extLst>
                <a:ext uri="{FF2B5EF4-FFF2-40B4-BE49-F238E27FC236}">
                  <a16:creationId xmlns:a16="http://schemas.microsoft.com/office/drawing/2014/main" id="{FBED6EBF-1105-5516-6655-B6DD03990817}"/>
                </a:ext>
              </a:extLst>
            </p:cNvPr>
            <p:cNvSpPr txBox="1"/>
            <p:nvPr/>
          </p:nvSpPr>
          <p:spPr>
            <a:xfrm>
              <a:off x="1848675" y="4639595"/>
              <a:ext cx="4342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思源黑体 CN Light"/>
                  <a:ea typeface="+mn-ea"/>
                  <a:cs typeface="+mn-cs"/>
                  <a:sym typeface="+mn-lt"/>
                </a:rPr>
                <a:t>III. PHÁT TRIỂN DỮ LIỆU SỐ, THÚC ĐẨY KẾT NỐI, CHIA SẺ PHỤC VỤ CHỈ ĐẠO, ĐIỀU HÀNH</a:t>
              </a:r>
              <a:endParaRPr kumimoji="0" lang="id-ID" sz="1600" b="1" i="0" u="none" strike="noStrike" kern="1200" cap="none" spc="0" normalizeH="0" baseline="0" noProof="0">
                <a:ln>
                  <a:noFill/>
                </a:ln>
                <a:solidFill>
                  <a:srgbClr val="44546A"/>
                </a:solidFill>
                <a:effectLst/>
                <a:uLnTx/>
                <a:uFillTx/>
                <a:latin typeface="思源黑体 CN Light"/>
                <a:ea typeface="+mn-ea"/>
                <a:cs typeface="+mn-cs"/>
                <a:sym typeface="+mn-lt"/>
              </a:endParaRPr>
            </a:p>
          </p:txBody>
        </p:sp>
        <p:sp>
          <p:nvSpPr>
            <p:cNvPr id="144" name="Rectangle 143">
              <a:extLst>
                <a:ext uri="{FF2B5EF4-FFF2-40B4-BE49-F238E27FC236}">
                  <a16:creationId xmlns:a16="http://schemas.microsoft.com/office/drawing/2014/main" id="{0ACEBB4F-02EA-097F-83E9-D7F836234E4F}"/>
                </a:ext>
              </a:extLst>
            </p:cNvPr>
            <p:cNvSpPr/>
            <p:nvPr/>
          </p:nvSpPr>
          <p:spPr>
            <a:xfrm>
              <a:off x="1848676" y="5194250"/>
              <a:ext cx="4715563" cy="1276632"/>
            </a:xfrm>
            <a:prstGeom prst="rect">
              <a:avLst/>
            </a:prstGeom>
          </p:spPr>
          <p:txBody>
            <a:bodyPr wrap="square">
              <a:spAutoFit/>
            </a:bodyPr>
            <a:lstStyle/>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1300" b="0" i="0" u="none" strike="noStrike" kern="1200" cap="none" spc="0" normalizeH="0" baseline="0" noProof="0">
                  <a:ln>
                    <a:noFill/>
                  </a:ln>
                  <a:solidFill>
                    <a:srgbClr val="44546A"/>
                  </a:solidFill>
                  <a:effectLst/>
                  <a:uLnTx/>
                  <a:uFillTx/>
                  <a:latin typeface="思源黑体 CN Light"/>
                  <a:ea typeface="+mn-ea"/>
                  <a:cs typeface="+mn-cs"/>
                  <a:sym typeface="+mn-lt"/>
                </a:rPr>
                <a:t>Tổ chức </a:t>
              </a:r>
              <a:r>
                <a:rPr kumimoji="0" lang="vi-VN" sz="1300" b="1" i="0" u="none" strike="noStrike" kern="1200" cap="none" spc="0" normalizeH="0" baseline="0" noProof="0">
                  <a:ln>
                    <a:noFill/>
                  </a:ln>
                  <a:solidFill>
                    <a:srgbClr val="44546A"/>
                  </a:solidFill>
                  <a:effectLst/>
                  <a:uLnTx/>
                  <a:uFillTx/>
                  <a:latin typeface="思源黑体 CN Light"/>
                  <a:ea typeface="+mn-ea"/>
                  <a:cs typeface="+mn-cs"/>
                  <a:sym typeface="+mn-lt"/>
                </a:rPr>
                <a:t>tạo lập, kết nối, chia sẻ, tổng hợp, phân tích, đánh giá, giám sát chất lượng thông tin, dữ liệu các chỉ số, nhóm chỉ số</a:t>
              </a:r>
              <a:endParaRPr kumimoji="0" lang="en-US" sz="1300" b="1" i="0" u="none" strike="noStrike" kern="1200" cap="none" spc="0" normalizeH="0" baseline="0" noProof="0">
                <a:ln>
                  <a:noFill/>
                </a:ln>
                <a:solidFill>
                  <a:srgbClr val="44546A"/>
                </a:solidFill>
                <a:effectLst/>
                <a:uLnTx/>
                <a:uFillTx/>
                <a:latin typeface="思源黑体 CN Light"/>
                <a:ea typeface="+mn-ea"/>
                <a:cs typeface="+mn-cs"/>
                <a:sym typeface="+mn-lt"/>
              </a:endParaRPr>
            </a:p>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1300" b="0" i="0" u="none" strike="noStrike" kern="1200" cap="none" spc="0" normalizeH="0" baseline="0" noProof="0">
                  <a:ln>
                    <a:noFill/>
                  </a:ln>
                  <a:solidFill>
                    <a:srgbClr val="44546A"/>
                  </a:solidFill>
                  <a:effectLst/>
                  <a:uLnTx/>
                  <a:uFillTx/>
                  <a:latin typeface="思源黑体 CN Light"/>
                  <a:ea typeface="+mn-ea"/>
                  <a:cs typeface="+mn-cs"/>
                  <a:sym typeface="+mn-lt"/>
                </a:rPr>
                <a:t>Kết nối, tích hợp, chia sẻ </a:t>
              </a:r>
              <a:r>
                <a:rPr kumimoji="0" lang="vi-VN" sz="1300" b="1" i="0" u="none" strike="noStrike" kern="1200" cap="none" spc="0" normalizeH="0" baseline="0" noProof="0">
                  <a:ln>
                    <a:noFill/>
                  </a:ln>
                  <a:solidFill>
                    <a:srgbClr val="FF0000"/>
                  </a:solidFill>
                  <a:effectLst/>
                  <a:uLnTx/>
                  <a:uFillTx/>
                  <a:latin typeface="思源黑体 CN Light"/>
                  <a:ea typeface="+mn-ea"/>
                  <a:cs typeface="+mn-cs"/>
                  <a:sym typeface="+mn-lt"/>
                </a:rPr>
                <a:t>40 nhóm thông tin, dữ liệu trực tuyến </a:t>
              </a:r>
              <a:r>
                <a:rPr kumimoji="0" lang="vi-VN" sz="1300" b="0" i="0" u="none" strike="noStrike" kern="1200" cap="none" spc="0" normalizeH="0" baseline="0" noProof="0">
                  <a:ln>
                    <a:noFill/>
                  </a:ln>
                  <a:solidFill>
                    <a:srgbClr val="44546A"/>
                  </a:solidFill>
                  <a:effectLst/>
                  <a:uLnTx/>
                  <a:uFillTx/>
                  <a:latin typeface="思源黑体 CN Light"/>
                  <a:ea typeface="+mn-ea"/>
                  <a:cs typeface="+mn-cs"/>
                  <a:sym typeface="+mn-lt"/>
                </a:rPr>
                <a:t>thời gian thực hai chiều với các bộ, ngành, địa phương, tập đoàn, tổng công ty nhà nước</a:t>
              </a:r>
              <a:endParaRPr kumimoji="0" lang="en-US" sz="1300" b="0" i="0" u="none" strike="noStrike" kern="1200" cap="none" spc="0" normalizeH="0" baseline="0" noProof="0">
                <a:ln>
                  <a:noFill/>
                </a:ln>
                <a:solidFill>
                  <a:srgbClr val="44546A"/>
                </a:solidFill>
                <a:effectLst/>
                <a:uLnTx/>
                <a:uFillTx/>
                <a:latin typeface="思源黑体 CN Light"/>
                <a:ea typeface="+mn-ea"/>
                <a:cs typeface="+mn-cs"/>
                <a:sym typeface="+mn-lt"/>
              </a:endParaRPr>
            </a:p>
          </p:txBody>
        </p:sp>
      </p:grpSp>
      <p:sp>
        <p:nvSpPr>
          <p:cNvPr id="145" name="TextBox 144">
            <a:extLst>
              <a:ext uri="{FF2B5EF4-FFF2-40B4-BE49-F238E27FC236}">
                <a16:creationId xmlns:a16="http://schemas.microsoft.com/office/drawing/2014/main" id="{38944209-D95C-FC7F-1BFB-4A7636813752}"/>
              </a:ext>
            </a:extLst>
          </p:cNvPr>
          <p:cNvSpPr txBox="1"/>
          <p:nvPr/>
        </p:nvSpPr>
        <p:spPr>
          <a:xfrm>
            <a:off x="7013556" y="1040638"/>
            <a:ext cx="48811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思源黑体 CN Light"/>
                <a:ea typeface="+mn-ea"/>
                <a:cs typeface="+mn-cs"/>
                <a:sym typeface="+mn-lt"/>
              </a:rPr>
              <a:t>IV. XÂY DỰNG </a:t>
            </a:r>
            <a:r>
              <a:rPr kumimoji="0" lang="en-US" sz="1600" b="1" i="0" u="none" strike="noStrike" kern="1200" cap="none" spc="0" normalizeH="0" baseline="0" noProof="0">
                <a:ln>
                  <a:noFill/>
                </a:ln>
                <a:solidFill>
                  <a:srgbClr val="FF0000"/>
                </a:solidFill>
                <a:effectLst/>
                <a:uLnTx/>
                <a:uFillTx/>
                <a:latin typeface="思源黑体 CN Light"/>
                <a:ea typeface="+mn-ea"/>
                <a:cs typeface="+mn-cs"/>
                <a:sym typeface="+mn-lt"/>
              </a:rPr>
              <a:t>KỊCH BẢN </a:t>
            </a:r>
            <a:r>
              <a:rPr kumimoji="0" lang="en-US" sz="1600" b="1" i="0" u="none" strike="noStrike" kern="1200" cap="none" spc="0" normalizeH="0" baseline="0" noProof="0">
                <a:ln>
                  <a:noFill/>
                </a:ln>
                <a:solidFill>
                  <a:srgbClr val="44546A"/>
                </a:solidFill>
                <a:effectLst/>
                <a:uLnTx/>
                <a:uFillTx/>
                <a:latin typeface="思源黑体 CN Light"/>
                <a:ea typeface="+mn-ea"/>
                <a:cs typeface="+mn-cs"/>
                <a:sym typeface="+mn-lt"/>
              </a:rPr>
              <a:t>PHỤC VỤ CÔNG TÁC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思源黑体 CN Light"/>
                <a:ea typeface="+mn-ea"/>
                <a:cs typeface="+mn-cs"/>
                <a:sym typeface="+mn-lt"/>
              </a:rPr>
              <a:t>CHỈ ĐẠO, ĐIỀU HÀNH </a:t>
            </a:r>
            <a:r>
              <a:rPr kumimoji="0" lang="en-US" sz="1600" b="1" i="0" u="none" strike="noStrike" kern="1200" cap="none" spc="0" normalizeH="0" baseline="0" noProof="0">
                <a:ln>
                  <a:noFill/>
                </a:ln>
                <a:solidFill>
                  <a:srgbClr val="FF0000"/>
                </a:solidFill>
                <a:effectLst/>
                <a:uLnTx/>
                <a:uFillTx/>
                <a:latin typeface="思源黑体 CN Light"/>
                <a:ea typeface="+mn-ea"/>
                <a:cs typeface="+mn-cs"/>
                <a:sym typeface="+mn-lt"/>
              </a:rPr>
              <a:t>TRỰC TUYẾN DỰA TRÊN DỮ LIỆU</a:t>
            </a:r>
            <a:endParaRPr kumimoji="0" lang="id-ID" sz="1600" b="1" i="0" u="none" strike="noStrike" kern="1200" cap="none" spc="0" normalizeH="0" baseline="0" noProof="0">
              <a:ln>
                <a:noFill/>
              </a:ln>
              <a:solidFill>
                <a:srgbClr val="FF0000"/>
              </a:solidFill>
              <a:effectLst/>
              <a:uLnTx/>
              <a:uFillTx/>
              <a:latin typeface="思源黑体 CN Light"/>
              <a:ea typeface="+mn-ea"/>
              <a:cs typeface="+mn-cs"/>
              <a:sym typeface="+mn-lt"/>
            </a:endParaRPr>
          </a:p>
        </p:txBody>
      </p:sp>
      <p:sp>
        <p:nvSpPr>
          <p:cNvPr id="146" name="Rectangle 145">
            <a:extLst>
              <a:ext uri="{FF2B5EF4-FFF2-40B4-BE49-F238E27FC236}">
                <a16:creationId xmlns:a16="http://schemas.microsoft.com/office/drawing/2014/main" id="{F4BC8D7F-8FAA-9160-6E81-49D0406696DE}"/>
              </a:ext>
            </a:extLst>
          </p:cNvPr>
          <p:cNvSpPr/>
          <p:nvPr/>
        </p:nvSpPr>
        <p:spPr>
          <a:xfrm>
            <a:off x="6992716" y="1535307"/>
            <a:ext cx="4881144" cy="1516697"/>
          </a:xfrm>
          <a:prstGeom prst="rect">
            <a:avLst/>
          </a:prstGeom>
        </p:spPr>
        <p:txBody>
          <a:bodyPr wrap="square">
            <a:spAutoFit/>
          </a:bodyPr>
          <a:lstStyle/>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FF0000"/>
                </a:solidFill>
                <a:effectLst/>
                <a:uLnTx/>
                <a:uFillTx/>
                <a:latin typeface="思源黑体 CN Light"/>
                <a:ea typeface="+mn-ea"/>
                <a:cs typeface="+mn-cs"/>
                <a:sym typeface="+mn-lt"/>
              </a:rPr>
              <a:t>Ứng </a:t>
            </a:r>
            <a:r>
              <a:rPr kumimoji="0" lang="en-US" sz="1300" b="1" i="0" u="none" strike="noStrike" kern="1200" cap="none" spc="0" normalizeH="0" baseline="0" noProof="0" dirty="0" err="1">
                <a:ln>
                  <a:noFill/>
                </a:ln>
                <a:solidFill>
                  <a:srgbClr val="FF0000"/>
                </a:solidFill>
                <a:effectLst/>
                <a:uLnTx/>
                <a:uFillTx/>
                <a:latin typeface="思源黑体 CN Light"/>
                <a:ea typeface="+mn-ea"/>
                <a:cs typeface="+mn-cs"/>
                <a:sym typeface="+mn-lt"/>
              </a:rPr>
              <a:t>phó</a:t>
            </a:r>
            <a:r>
              <a:rPr kumimoji="0" lang="en-US" sz="1300" b="1" i="0" u="none" strike="noStrike" kern="1200" cap="none" spc="0" normalizeH="0" baseline="0" noProof="0" dirty="0">
                <a:ln>
                  <a:noFill/>
                </a:ln>
                <a:solidFill>
                  <a:srgbClr val="FF0000"/>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FF0000"/>
                </a:solidFill>
                <a:effectLst/>
                <a:uLnTx/>
                <a:uFillTx/>
                <a:latin typeface="思源黑体 CN Light"/>
                <a:ea typeface="+mn-ea"/>
                <a:cs typeface="+mn-cs"/>
                <a:sym typeface="+mn-lt"/>
              </a:rPr>
              <a:t>sự</a:t>
            </a:r>
            <a:r>
              <a:rPr kumimoji="0" lang="en-US" sz="1300" b="1" i="0" u="none" strike="noStrike" kern="1200" cap="none" spc="0" normalizeH="0" baseline="0" noProof="0" dirty="0">
                <a:ln>
                  <a:noFill/>
                </a:ln>
                <a:solidFill>
                  <a:srgbClr val="FF0000"/>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FF0000"/>
                </a:solidFill>
                <a:effectLst/>
                <a:uLnTx/>
                <a:uFillTx/>
                <a:latin typeface="思源黑体 CN Light"/>
                <a:ea typeface="+mn-ea"/>
                <a:cs typeface="+mn-cs"/>
                <a:sym typeface="+mn-lt"/>
              </a:rPr>
              <a:t>cố</a:t>
            </a:r>
            <a:r>
              <a:rPr kumimoji="0" lang="en-US" sz="1300" b="1" i="0" u="none" strike="noStrike" kern="1200" cap="none" spc="0" normalizeH="0" baseline="0" noProof="0" dirty="0">
                <a:ln>
                  <a:noFill/>
                </a:ln>
                <a:solidFill>
                  <a:srgbClr val="FF0000"/>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thiên</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tai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và</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tìm</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kiếm</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cứu</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nạn</a:t>
            </a:r>
            <a:endPar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endParaRPr>
          </a:p>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An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toàn</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giao</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thông</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phòng</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cháy</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chữa</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cháy</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và</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tìm</a:t>
            </a:r>
            <a:r>
              <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kiếm</a:t>
            </a:r>
            <a:r>
              <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cứu</a:t>
            </a:r>
            <a:r>
              <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nạn</a:t>
            </a:r>
            <a:endPar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endParaRPr>
          </a:p>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Phòng</a:t>
            </a:r>
            <a:r>
              <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chống</a:t>
            </a:r>
            <a:r>
              <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thiên</a:t>
            </a:r>
            <a:r>
              <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rPr>
              <a:t> tai</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phòng</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0" i="0" u="none" strike="noStrike" kern="1200" cap="none" spc="0" normalizeH="0" baseline="0" noProof="0" dirty="0" err="1">
                <a:ln>
                  <a:noFill/>
                </a:ln>
                <a:solidFill>
                  <a:srgbClr val="44546A"/>
                </a:solidFill>
                <a:effectLst/>
                <a:uLnTx/>
                <a:uFillTx/>
                <a:latin typeface="思源黑体 CN Light"/>
                <a:ea typeface="+mn-ea"/>
                <a:cs typeface="+mn-cs"/>
                <a:sym typeface="+mn-lt"/>
              </a:rPr>
              <a:t>chống</a:t>
            </a: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dịch</a:t>
            </a:r>
            <a:r>
              <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bệnh</a:t>
            </a:r>
            <a:r>
              <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khẩn</a:t>
            </a:r>
            <a:r>
              <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rPr>
              <a:t> </a:t>
            </a:r>
            <a:r>
              <a:rPr kumimoji="0" lang="en-US" sz="1300" b="1" i="0" u="none" strike="noStrike" kern="1200" cap="none" spc="0" normalizeH="0" baseline="0" noProof="0" dirty="0" err="1">
                <a:ln>
                  <a:noFill/>
                </a:ln>
                <a:solidFill>
                  <a:srgbClr val="44546A"/>
                </a:solidFill>
                <a:effectLst/>
                <a:uLnTx/>
                <a:uFillTx/>
                <a:latin typeface="思源黑体 CN Light"/>
                <a:ea typeface="+mn-ea"/>
                <a:cs typeface="+mn-cs"/>
                <a:sym typeface="+mn-lt"/>
              </a:rPr>
              <a:t>cấp</a:t>
            </a:r>
            <a:endPar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endParaRPr>
          </a:p>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4546A"/>
                </a:solidFill>
                <a:effectLst/>
                <a:uLnTx/>
                <a:uFillTx/>
                <a:latin typeface="思源黑体 CN Light"/>
                <a:ea typeface="+mn-ea"/>
                <a:cs typeface="+mn-cs"/>
                <a:sym typeface="+mn-lt"/>
              </a:rPr>
              <a:t>K</a:t>
            </a:r>
            <a:r>
              <a:rPr kumimoji="0" lang="vi-VN" sz="1300" b="0" i="0" u="none" strike="noStrike" kern="1200" cap="none" spc="0" normalizeH="0" baseline="0" noProof="0" dirty="0">
                <a:ln>
                  <a:noFill/>
                </a:ln>
                <a:solidFill>
                  <a:srgbClr val="44546A"/>
                </a:solidFill>
                <a:effectLst/>
                <a:uLnTx/>
                <a:uFillTx/>
                <a:latin typeface="思源黑体 CN Light"/>
                <a:ea typeface="+mn-ea"/>
                <a:cs typeface="+mn-cs"/>
                <a:sym typeface="+mn-lt"/>
              </a:rPr>
              <a:t>ịch bản họp, làm việc, kiểm tra, thị sát trực tuyến của Ban Chỉ đạo nhà nước các công trình, </a:t>
            </a:r>
            <a:r>
              <a:rPr kumimoji="0" lang="vi-VN" sz="1300" b="1" i="0" u="none" strike="noStrike" kern="1200" cap="none" spc="0" normalizeH="0" baseline="0" noProof="0" dirty="0">
                <a:ln>
                  <a:noFill/>
                </a:ln>
                <a:solidFill>
                  <a:srgbClr val="44546A"/>
                </a:solidFill>
                <a:effectLst/>
                <a:uLnTx/>
                <a:uFillTx/>
                <a:latin typeface="思源黑体 CN Light"/>
                <a:ea typeface="+mn-ea"/>
                <a:cs typeface="+mn-cs"/>
                <a:sym typeface="+mn-lt"/>
              </a:rPr>
              <a:t>dự án quan trọng quốc gia</a:t>
            </a:r>
            <a:r>
              <a:rPr kumimoji="0" lang="vi-VN" sz="1300" b="0" i="0" u="none" strike="noStrike" kern="1200" cap="none" spc="0" normalizeH="0" baseline="0" noProof="0" dirty="0">
                <a:ln>
                  <a:noFill/>
                </a:ln>
                <a:solidFill>
                  <a:srgbClr val="44546A"/>
                </a:solidFill>
                <a:effectLst/>
                <a:uLnTx/>
                <a:uFillTx/>
                <a:latin typeface="思源黑体 CN Light"/>
                <a:ea typeface="+mn-ea"/>
                <a:cs typeface="+mn-cs"/>
                <a:sym typeface="+mn-lt"/>
              </a:rPr>
              <a:t>, trọng điểm ngành giao thông vận tải và </a:t>
            </a:r>
            <a:r>
              <a:rPr kumimoji="0" lang="vi-VN" sz="1300" b="1" i="0" u="none" strike="noStrike" kern="1200" cap="none" spc="0" normalizeH="0" baseline="0" noProof="0" dirty="0">
                <a:ln>
                  <a:noFill/>
                </a:ln>
                <a:solidFill>
                  <a:srgbClr val="44546A"/>
                </a:solidFill>
                <a:effectLst/>
                <a:uLnTx/>
                <a:uFillTx/>
                <a:latin typeface="思源黑体 CN Light"/>
                <a:ea typeface="+mn-ea"/>
                <a:cs typeface="+mn-cs"/>
                <a:sym typeface="+mn-lt"/>
              </a:rPr>
              <a:t>tìm kiếm, cứu nạn hàng hải</a:t>
            </a:r>
            <a:endParaRPr kumimoji="0" lang="en-US" sz="1300" b="1" i="0" u="none" strike="noStrike" kern="1200" cap="none" spc="0" normalizeH="0" baseline="0" noProof="0" dirty="0">
              <a:ln>
                <a:noFill/>
              </a:ln>
              <a:solidFill>
                <a:srgbClr val="44546A"/>
              </a:solidFill>
              <a:effectLst/>
              <a:uLnTx/>
              <a:uFillTx/>
              <a:latin typeface="思源黑体 CN Light"/>
              <a:ea typeface="+mn-ea"/>
              <a:cs typeface="+mn-cs"/>
              <a:sym typeface="+mn-lt"/>
            </a:endParaRPr>
          </a:p>
        </p:txBody>
      </p:sp>
      <p:sp>
        <p:nvSpPr>
          <p:cNvPr id="147" name="TextBox 146">
            <a:extLst>
              <a:ext uri="{FF2B5EF4-FFF2-40B4-BE49-F238E27FC236}">
                <a16:creationId xmlns:a16="http://schemas.microsoft.com/office/drawing/2014/main" id="{1511CAB1-8DB5-42C9-853E-971A25ABE4ED}"/>
              </a:ext>
            </a:extLst>
          </p:cNvPr>
          <p:cNvSpPr txBox="1"/>
          <p:nvPr/>
        </p:nvSpPr>
        <p:spPr>
          <a:xfrm>
            <a:off x="6992717" y="3068355"/>
            <a:ext cx="45810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思源黑体 CN Light"/>
                <a:ea typeface="+mn-ea"/>
                <a:cs typeface="+mn-cs"/>
                <a:sym typeface="+mn-lt"/>
              </a:rPr>
              <a:t>V. BẢO ĐẢM AN TOÀN THÔNG TIN, AN NINH MẠNG</a:t>
            </a:r>
            <a:endParaRPr kumimoji="0" lang="id-ID" sz="1600" b="1" i="0" u="none" strike="noStrike" kern="1200" cap="none" spc="0" normalizeH="0" baseline="0" noProof="0">
              <a:ln>
                <a:noFill/>
              </a:ln>
              <a:solidFill>
                <a:srgbClr val="44546A"/>
              </a:solidFill>
              <a:effectLst/>
              <a:uLnTx/>
              <a:uFillTx/>
              <a:latin typeface="思源黑体 CN Light"/>
              <a:ea typeface="+mn-ea"/>
              <a:cs typeface="+mn-cs"/>
              <a:sym typeface="+mn-lt"/>
            </a:endParaRPr>
          </a:p>
        </p:txBody>
      </p:sp>
      <p:sp>
        <p:nvSpPr>
          <p:cNvPr id="148" name="TextBox 11">
            <a:extLst>
              <a:ext uri="{FF2B5EF4-FFF2-40B4-BE49-F238E27FC236}">
                <a16:creationId xmlns:a16="http://schemas.microsoft.com/office/drawing/2014/main" id="{B4E80469-EC39-64B4-70F7-4CD02BA589E3}"/>
              </a:ext>
            </a:extLst>
          </p:cNvPr>
          <p:cNvSpPr txBox="1"/>
          <p:nvPr/>
        </p:nvSpPr>
        <p:spPr>
          <a:xfrm>
            <a:off x="6992717" y="5019336"/>
            <a:ext cx="50397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思源黑体 CN Light"/>
                <a:ea typeface="+mn-ea"/>
                <a:cs typeface="+mn-cs"/>
                <a:sym typeface="+mn-lt"/>
              </a:rPr>
              <a:t>VI. </a:t>
            </a:r>
            <a:r>
              <a:rPr kumimoji="0" lang="vi-VN" sz="1600" b="1" i="0" u="none" strike="noStrike" kern="1200" cap="none" spc="0" normalizeH="0" baseline="0" noProof="0">
                <a:ln>
                  <a:noFill/>
                </a:ln>
                <a:solidFill>
                  <a:srgbClr val="44546A"/>
                </a:solidFill>
                <a:effectLst/>
                <a:uLnTx/>
                <a:uFillTx/>
                <a:latin typeface="思源黑体 CN Light"/>
                <a:ea typeface="+mn-ea"/>
                <a:cs typeface="+mn-cs"/>
                <a:sym typeface="+mn-lt"/>
              </a:rPr>
              <a:t>TRUYỀN THÔNG, BỒI DƯỠNG, PHÁT TRIỂN NHÂN LỰC</a:t>
            </a:r>
            <a:endParaRPr kumimoji="0" lang="id-ID" sz="1600" b="1" i="0" u="none" strike="noStrike" kern="1200" cap="none" spc="0" normalizeH="0" baseline="0" noProof="0">
              <a:ln>
                <a:noFill/>
              </a:ln>
              <a:solidFill>
                <a:srgbClr val="44546A"/>
              </a:solidFill>
              <a:effectLst/>
              <a:uLnTx/>
              <a:uFillTx/>
              <a:latin typeface="思源黑体 CN Light"/>
              <a:ea typeface="+mn-ea"/>
              <a:cs typeface="+mn-cs"/>
              <a:sym typeface="+mn-lt"/>
            </a:endParaRPr>
          </a:p>
        </p:txBody>
      </p:sp>
      <p:sp>
        <p:nvSpPr>
          <p:cNvPr id="149" name="Rectangle 12">
            <a:extLst>
              <a:ext uri="{FF2B5EF4-FFF2-40B4-BE49-F238E27FC236}">
                <a16:creationId xmlns:a16="http://schemas.microsoft.com/office/drawing/2014/main" id="{0104B7CB-ED81-4B71-38AC-57ABE917F9BF}"/>
              </a:ext>
            </a:extLst>
          </p:cNvPr>
          <p:cNvSpPr/>
          <p:nvPr/>
        </p:nvSpPr>
        <p:spPr>
          <a:xfrm>
            <a:off x="6992717" y="5295211"/>
            <a:ext cx="4642025" cy="1276632"/>
          </a:xfrm>
          <a:prstGeom prst="rect">
            <a:avLst/>
          </a:prstGeom>
        </p:spPr>
        <p:txBody>
          <a:bodyPr wrap="square">
            <a:spAutoFit/>
          </a:bodyPr>
          <a:lstStyle/>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1300" b="0" i="0" u="none" strike="noStrike" kern="1200" cap="none" spc="0" normalizeH="0" baseline="0" noProof="0">
                <a:ln>
                  <a:noFill/>
                </a:ln>
                <a:solidFill>
                  <a:srgbClr val="44546A"/>
                </a:solidFill>
                <a:effectLst/>
                <a:uLnTx/>
                <a:uFillTx/>
                <a:latin typeface="思源黑体 CN Light"/>
                <a:ea typeface="+mn-ea"/>
                <a:cs typeface="+mn-cs"/>
                <a:sym typeface="+mn-lt"/>
              </a:rPr>
              <a:t>Tăng cường các hoạt động phối hợp, hợp tác với các </a:t>
            </a:r>
            <a:r>
              <a:rPr kumimoji="0" lang="vi-VN" sz="1300" b="1" i="0" u="none" strike="noStrike" kern="1200" cap="none" spc="0" normalizeH="0" baseline="0" noProof="0">
                <a:ln>
                  <a:noFill/>
                </a:ln>
                <a:solidFill>
                  <a:srgbClr val="44546A"/>
                </a:solidFill>
                <a:effectLst/>
                <a:uLnTx/>
                <a:uFillTx/>
                <a:latin typeface="思源黑体 CN Light"/>
                <a:ea typeface="+mn-ea"/>
                <a:cs typeface="+mn-cs"/>
                <a:sym typeface="+mn-lt"/>
              </a:rPr>
              <a:t>tổ chức, doanh nghiệp trong nước, quốc tế </a:t>
            </a:r>
            <a:r>
              <a:rPr kumimoji="0" lang="vi-VN" sz="1300" b="0" i="0" u="none" strike="noStrike" kern="1200" cap="none" spc="0" normalizeH="0" baseline="0" noProof="0">
                <a:ln>
                  <a:noFill/>
                </a:ln>
                <a:solidFill>
                  <a:srgbClr val="44546A"/>
                </a:solidFill>
                <a:effectLst/>
                <a:uLnTx/>
                <a:uFillTx/>
                <a:latin typeface="思源黑体 CN Light"/>
                <a:ea typeface="+mn-ea"/>
                <a:cs typeface="+mn-cs"/>
                <a:sym typeface="+mn-lt"/>
              </a:rPr>
              <a:t>triển khai các hoạt động bồi dưỡng, nghiên cứu, </a:t>
            </a:r>
            <a:r>
              <a:rPr kumimoji="0" lang="vi-VN" sz="1300" b="1" i="0" u="none" strike="noStrike" kern="1200" cap="none" spc="0" normalizeH="0" baseline="0" noProof="0">
                <a:ln>
                  <a:noFill/>
                </a:ln>
                <a:solidFill>
                  <a:srgbClr val="44546A"/>
                </a:solidFill>
                <a:effectLst/>
                <a:uLnTx/>
                <a:uFillTx/>
                <a:latin typeface="思源黑体 CN Light"/>
                <a:ea typeface="+mn-ea"/>
                <a:cs typeface="+mn-cs"/>
                <a:sym typeface="+mn-lt"/>
              </a:rPr>
              <a:t>phát triển về dữ liệu; ứng dụng, phân tích dữ liệu</a:t>
            </a:r>
            <a:r>
              <a:rPr kumimoji="0" lang="vi-VN" sz="1300" b="0" i="0" u="none" strike="noStrike" kern="1200" cap="none" spc="0" normalizeH="0" baseline="0" noProof="0">
                <a:ln>
                  <a:noFill/>
                </a:ln>
                <a:solidFill>
                  <a:srgbClr val="44546A"/>
                </a:solidFill>
                <a:effectLst/>
                <a:uLnTx/>
                <a:uFillTx/>
                <a:latin typeface="思源黑体 CN Light"/>
                <a:ea typeface="+mn-ea"/>
                <a:cs typeface="+mn-cs"/>
                <a:sym typeface="+mn-lt"/>
              </a:rPr>
              <a:t> phục vụ công tác chỉ đạo, điều hành; xây dựng chính sách, hỗ trợ ra quyết định dựa trên dữ liệu</a:t>
            </a:r>
            <a:endParaRPr kumimoji="0" lang="en-US" sz="1300" b="0" i="0" u="none" strike="noStrike" kern="1200" cap="none" spc="0" normalizeH="0" baseline="0" noProof="0">
              <a:ln>
                <a:noFill/>
              </a:ln>
              <a:solidFill>
                <a:srgbClr val="44546A"/>
              </a:solidFill>
              <a:effectLst/>
              <a:uLnTx/>
              <a:uFillTx/>
              <a:latin typeface="思源黑体 CN Light"/>
              <a:ea typeface="+mn-ea"/>
              <a:cs typeface="+mn-cs"/>
              <a:sym typeface="+mn-lt"/>
            </a:endParaRPr>
          </a:p>
        </p:txBody>
      </p:sp>
      <p:grpSp>
        <p:nvGrpSpPr>
          <p:cNvPr id="150" name="Group 149">
            <a:extLst>
              <a:ext uri="{FF2B5EF4-FFF2-40B4-BE49-F238E27FC236}">
                <a16:creationId xmlns:a16="http://schemas.microsoft.com/office/drawing/2014/main" id="{F15C7374-FECD-50CB-8DE2-25A2C35706B8}"/>
              </a:ext>
            </a:extLst>
          </p:cNvPr>
          <p:cNvGrpSpPr/>
          <p:nvPr/>
        </p:nvGrpSpPr>
        <p:grpSpPr>
          <a:xfrm>
            <a:off x="503949" y="1040633"/>
            <a:ext cx="731848" cy="731848"/>
            <a:chOff x="958647" y="1578584"/>
            <a:chExt cx="731848" cy="731848"/>
          </a:xfrm>
        </p:grpSpPr>
        <p:sp>
          <p:nvSpPr>
            <p:cNvPr id="151" name="Oval 36">
              <a:extLst>
                <a:ext uri="{FF2B5EF4-FFF2-40B4-BE49-F238E27FC236}">
                  <a16:creationId xmlns:a16="http://schemas.microsoft.com/office/drawing/2014/main" id="{F7B8117E-CF2D-648E-0115-945E67654A26}"/>
                </a:ext>
              </a:extLst>
            </p:cNvPr>
            <p:cNvSpPr/>
            <p:nvPr/>
          </p:nvSpPr>
          <p:spPr>
            <a:xfrm>
              <a:off x="958647" y="1578584"/>
              <a:ext cx="731848" cy="731848"/>
            </a:xfrm>
            <a:prstGeom prst="ellipse">
              <a:avLst/>
            </a:prstGeom>
            <a:solidFill>
              <a:srgbClr val="95DAF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4546A"/>
                </a:solidFill>
                <a:effectLst/>
                <a:uLnTx/>
                <a:uFillTx/>
                <a:latin typeface="思源黑体 CN Light"/>
                <a:ea typeface="+mn-ea"/>
                <a:cs typeface="+mn-cs"/>
                <a:sym typeface="+mn-lt"/>
              </a:endParaRPr>
            </a:p>
          </p:txBody>
        </p:sp>
        <p:grpSp>
          <p:nvGrpSpPr>
            <p:cNvPr id="152" name="组合 40">
              <a:extLst>
                <a:ext uri="{FF2B5EF4-FFF2-40B4-BE49-F238E27FC236}">
                  <a16:creationId xmlns:a16="http://schemas.microsoft.com/office/drawing/2014/main" id="{AB71DD58-4261-351E-DBA5-F68FA752B45F}"/>
                </a:ext>
              </a:extLst>
            </p:cNvPr>
            <p:cNvGrpSpPr/>
            <p:nvPr/>
          </p:nvGrpSpPr>
          <p:grpSpPr>
            <a:xfrm>
              <a:off x="1131166" y="1770705"/>
              <a:ext cx="382140" cy="337146"/>
              <a:chOff x="5473700" y="2897981"/>
              <a:chExt cx="1230767" cy="1085850"/>
            </a:xfrm>
            <a:solidFill>
              <a:sysClr val="window" lastClr="FFFFFF"/>
            </a:solidFill>
          </p:grpSpPr>
          <p:sp>
            <p:nvSpPr>
              <p:cNvPr id="153" name="椭圆 41">
                <a:extLst>
                  <a:ext uri="{FF2B5EF4-FFF2-40B4-BE49-F238E27FC236}">
                    <a16:creationId xmlns:a16="http://schemas.microsoft.com/office/drawing/2014/main" id="{FB26ABCF-B964-10E8-54F1-29BDC98289E2}"/>
                  </a:ext>
                </a:extLst>
              </p:cNvPr>
              <p:cNvSpPr/>
              <p:nvPr/>
            </p:nvSpPr>
            <p:spPr>
              <a:xfrm>
                <a:off x="5473700" y="2905124"/>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54" name="椭圆 42">
                <a:extLst>
                  <a:ext uri="{FF2B5EF4-FFF2-40B4-BE49-F238E27FC236}">
                    <a16:creationId xmlns:a16="http://schemas.microsoft.com/office/drawing/2014/main" id="{F6A43FA4-136C-7EB3-916F-D24D5300B9D3}"/>
                  </a:ext>
                </a:extLst>
              </p:cNvPr>
              <p:cNvSpPr/>
              <p:nvPr/>
            </p:nvSpPr>
            <p:spPr>
              <a:xfrm>
                <a:off x="6000975" y="2897981"/>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55" name="椭圆 43">
                <a:extLst>
                  <a:ext uri="{FF2B5EF4-FFF2-40B4-BE49-F238E27FC236}">
                    <a16:creationId xmlns:a16="http://schemas.microsoft.com/office/drawing/2014/main" id="{ACE9FED8-EB4B-63C7-C0DF-6054AA67C3AC}"/>
                  </a:ext>
                </a:extLst>
              </p:cNvPr>
              <p:cNvSpPr/>
              <p:nvPr/>
            </p:nvSpPr>
            <p:spPr>
              <a:xfrm>
                <a:off x="6528253" y="2905124"/>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56" name="椭圆 44">
                <a:extLst>
                  <a:ext uri="{FF2B5EF4-FFF2-40B4-BE49-F238E27FC236}">
                    <a16:creationId xmlns:a16="http://schemas.microsoft.com/office/drawing/2014/main" id="{34E8CAC5-4711-9D6E-D13A-EC836CB719FB}"/>
                  </a:ext>
                </a:extLst>
              </p:cNvPr>
              <p:cNvSpPr/>
              <p:nvPr/>
            </p:nvSpPr>
            <p:spPr>
              <a:xfrm>
                <a:off x="6287576" y="3362112"/>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57" name="椭圆 45">
                <a:extLst>
                  <a:ext uri="{FF2B5EF4-FFF2-40B4-BE49-F238E27FC236}">
                    <a16:creationId xmlns:a16="http://schemas.microsoft.com/office/drawing/2014/main" id="{269EEE47-D601-C9F2-6A9B-B5E1F2F80F63}"/>
                  </a:ext>
                </a:extLst>
              </p:cNvPr>
              <p:cNvSpPr/>
              <p:nvPr/>
            </p:nvSpPr>
            <p:spPr>
              <a:xfrm>
                <a:off x="5729286" y="3362112"/>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58" name="椭圆 46">
                <a:extLst>
                  <a:ext uri="{FF2B5EF4-FFF2-40B4-BE49-F238E27FC236}">
                    <a16:creationId xmlns:a16="http://schemas.microsoft.com/office/drawing/2014/main" id="{5A99D509-C0A1-FED7-61F5-B60A87D9AC19}"/>
                  </a:ext>
                </a:extLst>
              </p:cNvPr>
              <p:cNvSpPr/>
              <p:nvPr/>
            </p:nvSpPr>
            <p:spPr>
              <a:xfrm>
                <a:off x="5473700" y="3807617"/>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59" name="椭圆 47">
                <a:extLst>
                  <a:ext uri="{FF2B5EF4-FFF2-40B4-BE49-F238E27FC236}">
                    <a16:creationId xmlns:a16="http://schemas.microsoft.com/office/drawing/2014/main" id="{D8992659-95F4-5A77-02A4-AF874235DB33}"/>
                  </a:ext>
                </a:extLst>
              </p:cNvPr>
              <p:cNvSpPr/>
              <p:nvPr/>
            </p:nvSpPr>
            <p:spPr>
              <a:xfrm>
                <a:off x="6000976" y="3807617"/>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60" name="椭圆 48">
                <a:extLst>
                  <a:ext uri="{FF2B5EF4-FFF2-40B4-BE49-F238E27FC236}">
                    <a16:creationId xmlns:a16="http://schemas.microsoft.com/office/drawing/2014/main" id="{914A92BF-B1DC-6E0A-6A65-8F257B1225AC}"/>
                  </a:ext>
                </a:extLst>
              </p:cNvPr>
              <p:cNvSpPr/>
              <p:nvPr/>
            </p:nvSpPr>
            <p:spPr>
              <a:xfrm>
                <a:off x="6528253" y="3807617"/>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cxnSp>
            <p:nvCxnSpPr>
              <p:cNvPr id="161" name="直接连接符 49">
                <a:extLst>
                  <a:ext uri="{FF2B5EF4-FFF2-40B4-BE49-F238E27FC236}">
                    <a16:creationId xmlns:a16="http://schemas.microsoft.com/office/drawing/2014/main" id="{475802F8-534C-5CC7-F304-7A175D9E0A7B}"/>
                  </a:ext>
                </a:extLst>
              </p:cNvPr>
              <p:cNvCxnSpPr>
                <a:cxnSpLocks/>
                <a:stCxn id="153" idx="6"/>
                <a:endCxn id="155" idx="2"/>
              </p:cNvCxnSpPr>
              <p:nvPr/>
            </p:nvCxnSpPr>
            <p:spPr>
              <a:xfrm>
                <a:off x="5649914" y="2993232"/>
                <a:ext cx="878339" cy="0"/>
              </a:xfrm>
              <a:prstGeom prst="line">
                <a:avLst/>
              </a:prstGeom>
              <a:grpFill/>
              <a:ln w="6350" cap="flat" cmpd="sng" algn="ctr">
                <a:solidFill>
                  <a:sysClr val="window" lastClr="FFFFFF"/>
                </a:solidFill>
                <a:prstDash val="solid"/>
                <a:miter lim="800000"/>
              </a:ln>
              <a:effectLst/>
            </p:spPr>
          </p:cxnSp>
          <p:cxnSp>
            <p:nvCxnSpPr>
              <p:cNvPr id="162" name="直接连接符 50">
                <a:extLst>
                  <a:ext uri="{FF2B5EF4-FFF2-40B4-BE49-F238E27FC236}">
                    <a16:creationId xmlns:a16="http://schemas.microsoft.com/office/drawing/2014/main" id="{A73496C3-5607-501A-37CE-894462DC6EB0}"/>
                  </a:ext>
                </a:extLst>
              </p:cNvPr>
              <p:cNvCxnSpPr/>
              <p:nvPr/>
            </p:nvCxnSpPr>
            <p:spPr>
              <a:xfrm>
                <a:off x="5649914" y="3900487"/>
                <a:ext cx="878339" cy="0"/>
              </a:xfrm>
              <a:prstGeom prst="line">
                <a:avLst/>
              </a:prstGeom>
              <a:grpFill/>
              <a:ln w="6350" cap="flat" cmpd="sng" algn="ctr">
                <a:solidFill>
                  <a:sysClr val="window" lastClr="FFFFFF"/>
                </a:solidFill>
                <a:prstDash val="solid"/>
                <a:miter lim="800000"/>
              </a:ln>
              <a:effectLst/>
            </p:spPr>
          </p:cxnSp>
          <p:cxnSp>
            <p:nvCxnSpPr>
              <p:cNvPr id="163" name="直接连接符 51">
                <a:extLst>
                  <a:ext uri="{FF2B5EF4-FFF2-40B4-BE49-F238E27FC236}">
                    <a16:creationId xmlns:a16="http://schemas.microsoft.com/office/drawing/2014/main" id="{C9974EE6-D3E7-1B03-7FDD-AB3A066C7BD3}"/>
                  </a:ext>
                </a:extLst>
              </p:cNvPr>
              <p:cNvCxnSpPr/>
              <p:nvPr/>
            </p:nvCxnSpPr>
            <p:spPr>
              <a:xfrm flipH="1">
                <a:off x="5600702" y="3059719"/>
                <a:ext cx="444199" cy="771712"/>
              </a:xfrm>
              <a:prstGeom prst="line">
                <a:avLst/>
              </a:prstGeom>
              <a:grpFill/>
              <a:ln w="6350" cap="flat" cmpd="sng" algn="ctr">
                <a:solidFill>
                  <a:sysClr val="window" lastClr="FFFFFF"/>
                </a:solidFill>
                <a:prstDash val="solid"/>
                <a:miter lim="800000"/>
              </a:ln>
              <a:effectLst/>
            </p:spPr>
          </p:cxnSp>
          <p:cxnSp>
            <p:nvCxnSpPr>
              <p:cNvPr id="164" name="直接连接符 52">
                <a:extLst>
                  <a:ext uri="{FF2B5EF4-FFF2-40B4-BE49-F238E27FC236}">
                    <a16:creationId xmlns:a16="http://schemas.microsoft.com/office/drawing/2014/main" id="{E35F727F-41D5-AB22-C6E5-1E3F78EE3C82}"/>
                  </a:ext>
                </a:extLst>
              </p:cNvPr>
              <p:cNvCxnSpPr/>
              <p:nvPr/>
            </p:nvCxnSpPr>
            <p:spPr>
              <a:xfrm>
                <a:off x="5593556" y="3043238"/>
                <a:ext cx="457200" cy="790575"/>
              </a:xfrm>
              <a:prstGeom prst="line">
                <a:avLst/>
              </a:prstGeom>
              <a:grpFill/>
              <a:ln w="6350" cap="flat" cmpd="sng" algn="ctr">
                <a:solidFill>
                  <a:sysClr val="window" lastClr="FFFFFF"/>
                </a:solidFill>
                <a:prstDash val="solid"/>
                <a:miter lim="800000"/>
              </a:ln>
              <a:effectLst/>
            </p:spPr>
          </p:cxnSp>
          <p:cxnSp>
            <p:nvCxnSpPr>
              <p:cNvPr id="165" name="直接连接符 53">
                <a:extLst>
                  <a:ext uri="{FF2B5EF4-FFF2-40B4-BE49-F238E27FC236}">
                    <a16:creationId xmlns:a16="http://schemas.microsoft.com/office/drawing/2014/main" id="{10E7665B-FA0B-45CB-93B8-1E866F209F03}"/>
                  </a:ext>
                </a:extLst>
              </p:cNvPr>
              <p:cNvCxnSpPr>
                <a:cxnSpLocks/>
                <a:endCxn id="160" idx="1"/>
              </p:cNvCxnSpPr>
              <p:nvPr/>
            </p:nvCxnSpPr>
            <p:spPr>
              <a:xfrm>
                <a:off x="6141244" y="3040856"/>
                <a:ext cx="412815" cy="792567"/>
              </a:xfrm>
              <a:prstGeom prst="line">
                <a:avLst/>
              </a:prstGeom>
              <a:grpFill/>
              <a:ln w="6350" cap="flat" cmpd="sng" algn="ctr">
                <a:solidFill>
                  <a:sysClr val="window" lastClr="FFFFFF"/>
                </a:solidFill>
                <a:prstDash val="solid"/>
                <a:miter lim="800000"/>
              </a:ln>
              <a:effectLst/>
            </p:spPr>
          </p:cxnSp>
          <p:cxnSp>
            <p:nvCxnSpPr>
              <p:cNvPr id="166" name="直接连接符 54">
                <a:extLst>
                  <a:ext uri="{FF2B5EF4-FFF2-40B4-BE49-F238E27FC236}">
                    <a16:creationId xmlns:a16="http://schemas.microsoft.com/office/drawing/2014/main" id="{99303B47-9415-1E1A-902C-DC339BD15CA2}"/>
                  </a:ext>
                </a:extLst>
              </p:cNvPr>
              <p:cNvCxnSpPr>
                <a:cxnSpLocks/>
                <a:endCxn id="159" idx="7"/>
              </p:cNvCxnSpPr>
              <p:nvPr/>
            </p:nvCxnSpPr>
            <p:spPr>
              <a:xfrm flipH="1">
                <a:off x="6151384" y="3057525"/>
                <a:ext cx="428010" cy="775898"/>
              </a:xfrm>
              <a:prstGeom prst="line">
                <a:avLst/>
              </a:prstGeom>
              <a:grpFill/>
              <a:ln w="6350" cap="flat" cmpd="sng" algn="ctr">
                <a:solidFill>
                  <a:sysClr val="window" lastClr="FFFFFF"/>
                </a:solidFill>
                <a:prstDash val="solid"/>
                <a:miter lim="800000"/>
              </a:ln>
              <a:effectLst/>
            </p:spPr>
          </p:cxnSp>
        </p:grpSp>
      </p:grpSp>
      <p:grpSp>
        <p:nvGrpSpPr>
          <p:cNvPr id="167" name="Group 166">
            <a:extLst>
              <a:ext uri="{FF2B5EF4-FFF2-40B4-BE49-F238E27FC236}">
                <a16:creationId xmlns:a16="http://schemas.microsoft.com/office/drawing/2014/main" id="{17E6541E-4D02-1A66-3C92-E63854F96E26}"/>
              </a:ext>
            </a:extLst>
          </p:cNvPr>
          <p:cNvGrpSpPr/>
          <p:nvPr/>
        </p:nvGrpSpPr>
        <p:grpSpPr>
          <a:xfrm>
            <a:off x="503949" y="3137361"/>
            <a:ext cx="731848" cy="731848"/>
            <a:chOff x="958647" y="3337840"/>
            <a:chExt cx="731848" cy="731848"/>
          </a:xfrm>
        </p:grpSpPr>
        <p:sp>
          <p:nvSpPr>
            <p:cNvPr id="168" name="Oval 28">
              <a:extLst>
                <a:ext uri="{FF2B5EF4-FFF2-40B4-BE49-F238E27FC236}">
                  <a16:creationId xmlns:a16="http://schemas.microsoft.com/office/drawing/2014/main" id="{5DFF27B0-D737-8775-91C6-AB7728FA39D7}"/>
                </a:ext>
              </a:extLst>
            </p:cNvPr>
            <p:cNvSpPr/>
            <p:nvPr/>
          </p:nvSpPr>
          <p:spPr>
            <a:xfrm>
              <a:off x="958647" y="3337840"/>
              <a:ext cx="731848" cy="731848"/>
            </a:xfrm>
            <a:prstGeom prst="ellipse">
              <a:avLst/>
            </a:prstGeom>
            <a:solidFill>
              <a:srgbClr val="0152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4546A"/>
                </a:solidFill>
                <a:effectLst/>
                <a:uLnTx/>
                <a:uFillTx/>
                <a:latin typeface="思源黑体 CN Light"/>
                <a:ea typeface="+mn-ea"/>
                <a:cs typeface="+mn-cs"/>
                <a:sym typeface="+mn-lt"/>
              </a:endParaRPr>
            </a:p>
          </p:txBody>
        </p:sp>
        <p:grpSp>
          <p:nvGrpSpPr>
            <p:cNvPr id="169" name="组合 35">
              <a:extLst>
                <a:ext uri="{FF2B5EF4-FFF2-40B4-BE49-F238E27FC236}">
                  <a16:creationId xmlns:a16="http://schemas.microsoft.com/office/drawing/2014/main" id="{2811D42A-D033-9F10-3359-D45B1EE4BA2F}"/>
                </a:ext>
              </a:extLst>
            </p:cNvPr>
            <p:cNvGrpSpPr/>
            <p:nvPr/>
          </p:nvGrpSpPr>
          <p:grpSpPr>
            <a:xfrm>
              <a:off x="1145090" y="3516856"/>
              <a:ext cx="361112" cy="321562"/>
              <a:chOff x="4447091" y="3410014"/>
              <a:chExt cx="739273" cy="696410"/>
            </a:xfrm>
            <a:solidFill>
              <a:sysClr val="window" lastClr="FFFFFF"/>
            </a:solidFill>
          </p:grpSpPr>
          <p:sp>
            <p:nvSpPr>
              <p:cNvPr id="170" name="椭圆 36">
                <a:extLst>
                  <a:ext uri="{FF2B5EF4-FFF2-40B4-BE49-F238E27FC236}">
                    <a16:creationId xmlns:a16="http://schemas.microsoft.com/office/drawing/2014/main" id="{C723BA66-6A94-B5F5-CC5E-9BCAC5FC222D}"/>
                  </a:ext>
                </a:extLst>
              </p:cNvPr>
              <p:cNvSpPr/>
              <p:nvPr/>
            </p:nvSpPr>
            <p:spPr>
              <a:xfrm>
                <a:off x="4747128" y="3410014"/>
                <a:ext cx="139198" cy="13919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71" name="椭圆 37">
                <a:extLst>
                  <a:ext uri="{FF2B5EF4-FFF2-40B4-BE49-F238E27FC236}">
                    <a16:creationId xmlns:a16="http://schemas.microsoft.com/office/drawing/2014/main" id="{574D444E-E68C-8A36-825B-B570CC3AEB8F}"/>
                  </a:ext>
                </a:extLst>
              </p:cNvPr>
              <p:cNvSpPr/>
              <p:nvPr/>
            </p:nvSpPr>
            <p:spPr>
              <a:xfrm>
                <a:off x="4447091" y="3967226"/>
                <a:ext cx="139198" cy="13919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72" name="椭圆 38">
                <a:extLst>
                  <a:ext uri="{FF2B5EF4-FFF2-40B4-BE49-F238E27FC236}">
                    <a16:creationId xmlns:a16="http://schemas.microsoft.com/office/drawing/2014/main" id="{54B01D9B-1827-7460-4F50-96FF56C62EDB}"/>
                  </a:ext>
                </a:extLst>
              </p:cNvPr>
              <p:cNvSpPr/>
              <p:nvPr/>
            </p:nvSpPr>
            <p:spPr>
              <a:xfrm>
                <a:off x="4722250" y="3722365"/>
                <a:ext cx="177296" cy="177296"/>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73" name="椭圆 39">
                <a:extLst>
                  <a:ext uri="{FF2B5EF4-FFF2-40B4-BE49-F238E27FC236}">
                    <a16:creationId xmlns:a16="http://schemas.microsoft.com/office/drawing/2014/main" id="{1B44358D-1D32-2A1F-4A42-38C1D42903CE}"/>
                  </a:ext>
                </a:extLst>
              </p:cNvPr>
              <p:cNvSpPr/>
              <p:nvPr/>
            </p:nvSpPr>
            <p:spPr>
              <a:xfrm>
                <a:off x="5047166" y="3967226"/>
                <a:ext cx="139198" cy="13919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cxnSp>
            <p:nvCxnSpPr>
              <p:cNvPr id="174" name="直接连接符 40">
                <a:extLst>
                  <a:ext uri="{FF2B5EF4-FFF2-40B4-BE49-F238E27FC236}">
                    <a16:creationId xmlns:a16="http://schemas.microsoft.com/office/drawing/2014/main" id="{CE39A608-FF02-8110-28C4-047CB0126884}"/>
                  </a:ext>
                </a:extLst>
              </p:cNvPr>
              <p:cNvCxnSpPr>
                <a:stCxn id="170" idx="4"/>
                <a:endCxn id="172" idx="0"/>
              </p:cNvCxnSpPr>
              <p:nvPr/>
            </p:nvCxnSpPr>
            <p:spPr>
              <a:xfrm flipH="1">
                <a:off x="4810898" y="3549212"/>
                <a:ext cx="5829" cy="173153"/>
              </a:xfrm>
              <a:prstGeom prst="line">
                <a:avLst/>
              </a:prstGeom>
              <a:grpFill/>
              <a:ln w="6350" cap="flat" cmpd="sng" algn="ctr">
                <a:solidFill>
                  <a:sysClr val="window" lastClr="FFFFFF"/>
                </a:solidFill>
                <a:prstDash val="solid"/>
                <a:miter lim="800000"/>
              </a:ln>
              <a:effectLst/>
            </p:spPr>
          </p:cxnSp>
          <p:cxnSp>
            <p:nvCxnSpPr>
              <p:cNvPr id="175" name="直接连接符 41">
                <a:extLst>
                  <a:ext uri="{FF2B5EF4-FFF2-40B4-BE49-F238E27FC236}">
                    <a16:creationId xmlns:a16="http://schemas.microsoft.com/office/drawing/2014/main" id="{B424071B-EDC7-7676-E449-60954B2F1EBE}"/>
                  </a:ext>
                </a:extLst>
              </p:cNvPr>
              <p:cNvCxnSpPr>
                <a:stCxn id="170" idx="3"/>
                <a:endCxn id="171" idx="0"/>
              </p:cNvCxnSpPr>
              <p:nvPr/>
            </p:nvCxnSpPr>
            <p:spPr>
              <a:xfrm flipH="1">
                <a:off x="4516690" y="3528827"/>
                <a:ext cx="250823" cy="438399"/>
              </a:xfrm>
              <a:prstGeom prst="line">
                <a:avLst/>
              </a:prstGeom>
              <a:grpFill/>
              <a:ln w="6350" cap="flat" cmpd="sng" algn="ctr">
                <a:solidFill>
                  <a:sysClr val="window" lastClr="FFFFFF"/>
                </a:solidFill>
                <a:prstDash val="solid"/>
                <a:miter lim="800000"/>
              </a:ln>
              <a:effectLst/>
            </p:spPr>
          </p:cxnSp>
          <p:cxnSp>
            <p:nvCxnSpPr>
              <p:cNvPr id="176" name="直接连接符 42">
                <a:extLst>
                  <a:ext uri="{FF2B5EF4-FFF2-40B4-BE49-F238E27FC236}">
                    <a16:creationId xmlns:a16="http://schemas.microsoft.com/office/drawing/2014/main" id="{1626455E-3035-2FC5-CEF5-1F808725FFCA}"/>
                  </a:ext>
                </a:extLst>
              </p:cNvPr>
              <p:cNvCxnSpPr>
                <a:stCxn id="171" idx="6"/>
                <a:endCxn id="173" idx="2"/>
              </p:cNvCxnSpPr>
              <p:nvPr/>
            </p:nvCxnSpPr>
            <p:spPr>
              <a:xfrm>
                <a:off x="4586289" y="4036825"/>
                <a:ext cx="460877" cy="0"/>
              </a:xfrm>
              <a:prstGeom prst="line">
                <a:avLst/>
              </a:prstGeom>
              <a:grpFill/>
              <a:ln w="6350" cap="flat" cmpd="sng" algn="ctr">
                <a:solidFill>
                  <a:sysClr val="window" lastClr="FFFFFF"/>
                </a:solidFill>
                <a:prstDash val="solid"/>
                <a:miter lim="800000"/>
              </a:ln>
              <a:effectLst/>
            </p:spPr>
          </p:cxnSp>
          <p:cxnSp>
            <p:nvCxnSpPr>
              <p:cNvPr id="177" name="直接连接符 43">
                <a:extLst>
                  <a:ext uri="{FF2B5EF4-FFF2-40B4-BE49-F238E27FC236}">
                    <a16:creationId xmlns:a16="http://schemas.microsoft.com/office/drawing/2014/main" id="{9EE34744-A8C1-5378-A4D7-CCB8D3A90510}"/>
                  </a:ext>
                </a:extLst>
              </p:cNvPr>
              <p:cNvCxnSpPr>
                <a:stCxn id="170" idx="5"/>
                <a:endCxn id="173" idx="0"/>
              </p:cNvCxnSpPr>
              <p:nvPr/>
            </p:nvCxnSpPr>
            <p:spPr>
              <a:xfrm>
                <a:off x="4865941" y="3528827"/>
                <a:ext cx="250824" cy="438399"/>
              </a:xfrm>
              <a:prstGeom prst="line">
                <a:avLst/>
              </a:prstGeom>
              <a:grpFill/>
              <a:ln w="6350" cap="flat" cmpd="sng" algn="ctr">
                <a:solidFill>
                  <a:sysClr val="window" lastClr="FFFFFF"/>
                </a:solidFill>
                <a:prstDash val="solid"/>
                <a:miter lim="800000"/>
              </a:ln>
              <a:effectLst/>
            </p:spPr>
          </p:cxnSp>
          <p:cxnSp>
            <p:nvCxnSpPr>
              <p:cNvPr id="178" name="直接连接符 44">
                <a:extLst>
                  <a:ext uri="{FF2B5EF4-FFF2-40B4-BE49-F238E27FC236}">
                    <a16:creationId xmlns:a16="http://schemas.microsoft.com/office/drawing/2014/main" id="{5392703B-A2F3-BC38-977B-68B06FAA1AA3}"/>
                  </a:ext>
                </a:extLst>
              </p:cNvPr>
              <p:cNvCxnSpPr>
                <a:endCxn id="172" idx="3"/>
              </p:cNvCxnSpPr>
              <p:nvPr/>
            </p:nvCxnSpPr>
            <p:spPr>
              <a:xfrm flipV="1">
                <a:off x="4575146" y="3873697"/>
                <a:ext cx="173068" cy="114897"/>
              </a:xfrm>
              <a:prstGeom prst="line">
                <a:avLst/>
              </a:prstGeom>
              <a:grpFill/>
              <a:ln w="6350" cap="flat" cmpd="sng" algn="ctr">
                <a:solidFill>
                  <a:sysClr val="window" lastClr="FFFFFF"/>
                </a:solidFill>
                <a:prstDash val="solid"/>
                <a:miter lim="800000"/>
              </a:ln>
              <a:effectLst/>
            </p:spPr>
          </p:cxnSp>
          <p:cxnSp>
            <p:nvCxnSpPr>
              <p:cNvPr id="179" name="直接连接符 45">
                <a:extLst>
                  <a:ext uri="{FF2B5EF4-FFF2-40B4-BE49-F238E27FC236}">
                    <a16:creationId xmlns:a16="http://schemas.microsoft.com/office/drawing/2014/main" id="{C483A27B-3609-6FA6-561D-4E7F8C1234EC}"/>
                  </a:ext>
                </a:extLst>
              </p:cNvPr>
              <p:cNvCxnSpPr>
                <a:stCxn id="173" idx="1"/>
                <a:endCxn id="172" idx="5"/>
              </p:cNvCxnSpPr>
              <p:nvPr/>
            </p:nvCxnSpPr>
            <p:spPr>
              <a:xfrm flipH="1" flipV="1">
                <a:off x="4873582" y="3873697"/>
                <a:ext cx="193969" cy="113914"/>
              </a:xfrm>
              <a:prstGeom prst="line">
                <a:avLst/>
              </a:prstGeom>
              <a:grpFill/>
              <a:ln w="6350" cap="flat" cmpd="sng" algn="ctr">
                <a:solidFill>
                  <a:sysClr val="window" lastClr="FFFFFF"/>
                </a:solidFill>
                <a:prstDash val="solid"/>
                <a:miter lim="800000"/>
              </a:ln>
              <a:effectLst/>
            </p:spPr>
          </p:cxnSp>
        </p:grpSp>
      </p:grpSp>
      <p:grpSp>
        <p:nvGrpSpPr>
          <p:cNvPr id="180" name="Group 179">
            <a:extLst>
              <a:ext uri="{FF2B5EF4-FFF2-40B4-BE49-F238E27FC236}">
                <a16:creationId xmlns:a16="http://schemas.microsoft.com/office/drawing/2014/main" id="{7B9D2E42-35EC-09F2-A6F2-EA57329B12A2}"/>
              </a:ext>
            </a:extLst>
          </p:cNvPr>
          <p:cNvGrpSpPr/>
          <p:nvPr/>
        </p:nvGrpSpPr>
        <p:grpSpPr>
          <a:xfrm>
            <a:off x="503949" y="5075695"/>
            <a:ext cx="731848" cy="731848"/>
            <a:chOff x="958647" y="4785385"/>
            <a:chExt cx="731848" cy="731848"/>
          </a:xfrm>
        </p:grpSpPr>
        <p:sp>
          <p:nvSpPr>
            <p:cNvPr id="181" name="Oval 25">
              <a:extLst>
                <a:ext uri="{FF2B5EF4-FFF2-40B4-BE49-F238E27FC236}">
                  <a16:creationId xmlns:a16="http://schemas.microsoft.com/office/drawing/2014/main" id="{B7F25C73-06E8-815C-4394-61E1889E3111}"/>
                </a:ext>
              </a:extLst>
            </p:cNvPr>
            <p:cNvSpPr/>
            <p:nvPr/>
          </p:nvSpPr>
          <p:spPr>
            <a:xfrm>
              <a:off x="958647" y="4785385"/>
              <a:ext cx="731848" cy="731848"/>
            </a:xfrm>
            <a:prstGeom prst="ellipse">
              <a:avLst/>
            </a:prstGeom>
            <a:solidFill>
              <a:srgbClr val="1CADE4">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4546A"/>
                </a:solidFill>
                <a:effectLst/>
                <a:uLnTx/>
                <a:uFillTx/>
                <a:latin typeface="思源黑体 CN Light"/>
                <a:ea typeface="+mn-ea"/>
                <a:cs typeface="+mn-cs"/>
                <a:sym typeface="+mn-lt"/>
              </a:endParaRPr>
            </a:p>
          </p:txBody>
        </p:sp>
        <p:grpSp>
          <p:nvGrpSpPr>
            <p:cNvPr id="182" name="组合 46">
              <a:extLst>
                <a:ext uri="{FF2B5EF4-FFF2-40B4-BE49-F238E27FC236}">
                  <a16:creationId xmlns:a16="http://schemas.microsoft.com/office/drawing/2014/main" id="{315D75A8-487B-CDC2-8C6D-524AEBA3659D}"/>
                </a:ext>
              </a:extLst>
            </p:cNvPr>
            <p:cNvGrpSpPr/>
            <p:nvPr/>
          </p:nvGrpSpPr>
          <p:grpSpPr>
            <a:xfrm>
              <a:off x="1131017" y="4966479"/>
              <a:ext cx="387108" cy="369660"/>
              <a:chOff x="4298314" y="3753519"/>
              <a:chExt cx="699930" cy="707073"/>
            </a:xfrm>
            <a:solidFill>
              <a:sysClr val="window" lastClr="FFFFFF"/>
            </a:solidFill>
          </p:grpSpPr>
          <p:sp>
            <p:nvSpPr>
              <p:cNvPr id="183" name="椭圆 47">
                <a:extLst>
                  <a:ext uri="{FF2B5EF4-FFF2-40B4-BE49-F238E27FC236}">
                    <a16:creationId xmlns:a16="http://schemas.microsoft.com/office/drawing/2014/main" id="{5E9E0012-F8F7-65AC-C864-0048BAA2992C}"/>
                  </a:ext>
                </a:extLst>
              </p:cNvPr>
              <p:cNvSpPr/>
              <p:nvPr/>
            </p:nvSpPr>
            <p:spPr>
              <a:xfrm>
                <a:off x="4579302" y="3753519"/>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84" name="椭圆 48">
                <a:extLst>
                  <a:ext uri="{FF2B5EF4-FFF2-40B4-BE49-F238E27FC236}">
                    <a16:creationId xmlns:a16="http://schemas.microsoft.com/office/drawing/2014/main" id="{69ABA8AF-C179-ED83-D273-3D914EA48802}"/>
                  </a:ext>
                </a:extLst>
              </p:cNvPr>
              <p:cNvSpPr/>
              <p:nvPr/>
            </p:nvSpPr>
            <p:spPr>
              <a:xfrm>
                <a:off x="4586446" y="4332162"/>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85" name="椭圆 49">
                <a:extLst>
                  <a:ext uri="{FF2B5EF4-FFF2-40B4-BE49-F238E27FC236}">
                    <a16:creationId xmlns:a16="http://schemas.microsoft.com/office/drawing/2014/main" id="{E6163535-B370-BBEA-79E9-BFB130947CD4}"/>
                  </a:ext>
                </a:extLst>
              </p:cNvPr>
              <p:cNvSpPr/>
              <p:nvPr/>
            </p:nvSpPr>
            <p:spPr>
              <a:xfrm>
                <a:off x="4574539" y="4036887"/>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86" name="椭圆 50">
                <a:extLst>
                  <a:ext uri="{FF2B5EF4-FFF2-40B4-BE49-F238E27FC236}">
                    <a16:creationId xmlns:a16="http://schemas.microsoft.com/office/drawing/2014/main" id="{C1C9D4CA-7C3C-E44F-D27C-3BB6557D6802}"/>
                  </a:ext>
                </a:extLst>
              </p:cNvPr>
              <p:cNvSpPr/>
              <p:nvPr/>
            </p:nvSpPr>
            <p:spPr>
              <a:xfrm>
                <a:off x="4298314" y="4039268"/>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87" name="椭圆 51">
                <a:extLst>
                  <a:ext uri="{FF2B5EF4-FFF2-40B4-BE49-F238E27FC236}">
                    <a16:creationId xmlns:a16="http://schemas.microsoft.com/office/drawing/2014/main" id="{D738AE3C-33A0-CDBC-F400-09356F35CE41}"/>
                  </a:ext>
                </a:extLst>
              </p:cNvPr>
              <p:cNvSpPr/>
              <p:nvPr/>
            </p:nvSpPr>
            <p:spPr>
              <a:xfrm>
                <a:off x="4869814" y="4039268"/>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88" name="椭圆 52">
                <a:extLst>
                  <a:ext uri="{FF2B5EF4-FFF2-40B4-BE49-F238E27FC236}">
                    <a16:creationId xmlns:a16="http://schemas.microsoft.com/office/drawing/2014/main" id="{8AC84248-EE25-4F17-C030-0A06973A1FCD}"/>
                  </a:ext>
                </a:extLst>
              </p:cNvPr>
              <p:cNvSpPr/>
              <p:nvPr/>
            </p:nvSpPr>
            <p:spPr>
              <a:xfrm>
                <a:off x="4758902" y="3894587"/>
                <a:ext cx="96388" cy="9638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89" name="椭圆 53">
                <a:extLst>
                  <a:ext uri="{FF2B5EF4-FFF2-40B4-BE49-F238E27FC236}">
                    <a16:creationId xmlns:a16="http://schemas.microsoft.com/office/drawing/2014/main" id="{17DBFFBB-291D-3F5F-424F-C3AEE06D4568}"/>
                  </a:ext>
                </a:extLst>
              </p:cNvPr>
              <p:cNvSpPr/>
              <p:nvPr/>
            </p:nvSpPr>
            <p:spPr>
              <a:xfrm>
                <a:off x="4763665" y="4223200"/>
                <a:ext cx="96388" cy="9638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90" name="椭圆 54">
                <a:extLst>
                  <a:ext uri="{FF2B5EF4-FFF2-40B4-BE49-F238E27FC236}">
                    <a16:creationId xmlns:a16="http://schemas.microsoft.com/office/drawing/2014/main" id="{1B0B549C-C494-438F-7156-1D902F03C0BB}"/>
                  </a:ext>
                </a:extLst>
              </p:cNvPr>
              <p:cNvSpPr/>
              <p:nvPr/>
            </p:nvSpPr>
            <p:spPr>
              <a:xfrm>
                <a:off x="4432670" y="3894587"/>
                <a:ext cx="96388" cy="9638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191" name="椭圆 55">
                <a:extLst>
                  <a:ext uri="{FF2B5EF4-FFF2-40B4-BE49-F238E27FC236}">
                    <a16:creationId xmlns:a16="http://schemas.microsoft.com/office/drawing/2014/main" id="{43BA5E16-C5B0-A955-68E7-C91862D01E26}"/>
                  </a:ext>
                </a:extLst>
              </p:cNvPr>
              <p:cNvSpPr/>
              <p:nvPr/>
            </p:nvSpPr>
            <p:spPr>
              <a:xfrm>
                <a:off x="4437433" y="4223200"/>
                <a:ext cx="96388" cy="9638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cxnSp>
            <p:nvCxnSpPr>
              <p:cNvPr id="192" name="直接连接符 56">
                <a:extLst>
                  <a:ext uri="{FF2B5EF4-FFF2-40B4-BE49-F238E27FC236}">
                    <a16:creationId xmlns:a16="http://schemas.microsoft.com/office/drawing/2014/main" id="{75E422A2-309E-E222-A1B9-033418878FF6}"/>
                  </a:ext>
                </a:extLst>
              </p:cNvPr>
              <p:cNvCxnSpPr>
                <a:stCxn id="190" idx="5"/>
                <a:endCxn id="189" idx="1"/>
              </p:cNvCxnSpPr>
              <p:nvPr/>
            </p:nvCxnSpPr>
            <p:spPr>
              <a:xfrm>
                <a:off x="4514942" y="3976859"/>
                <a:ext cx="262839" cy="260457"/>
              </a:xfrm>
              <a:prstGeom prst="line">
                <a:avLst/>
              </a:prstGeom>
              <a:grpFill/>
              <a:ln w="6350" cap="flat" cmpd="sng" algn="ctr">
                <a:solidFill>
                  <a:sysClr val="window" lastClr="FFFFFF"/>
                </a:solidFill>
                <a:prstDash val="solid"/>
                <a:miter lim="800000"/>
              </a:ln>
              <a:effectLst/>
            </p:spPr>
          </p:cxnSp>
          <p:cxnSp>
            <p:nvCxnSpPr>
              <p:cNvPr id="193" name="直接连接符 57">
                <a:extLst>
                  <a:ext uri="{FF2B5EF4-FFF2-40B4-BE49-F238E27FC236}">
                    <a16:creationId xmlns:a16="http://schemas.microsoft.com/office/drawing/2014/main" id="{C338DB5D-1458-9573-C68C-1929269BA706}"/>
                  </a:ext>
                </a:extLst>
              </p:cNvPr>
              <p:cNvCxnSpPr>
                <a:stCxn id="188" idx="3"/>
                <a:endCxn id="191" idx="7"/>
              </p:cNvCxnSpPr>
              <p:nvPr/>
            </p:nvCxnSpPr>
            <p:spPr>
              <a:xfrm flipH="1">
                <a:off x="4519705" y="3976859"/>
                <a:ext cx="253313" cy="260457"/>
              </a:xfrm>
              <a:prstGeom prst="line">
                <a:avLst/>
              </a:prstGeom>
              <a:grpFill/>
              <a:ln w="6350" cap="flat" cmpd="sng" algn="ctr">
                <a:solidFill>
                  <a:sysClr val="window" lastClr="FFFFFF"/>
                </a:solidFill>
                <a:prstDash val="solid"/>
                <a:miter lim="800000"/>
              </a:ln>
              <a:effectLst/>
            </p:spPr>
          </p:cxnSp>
          <p:cxnSp>
            <p:nvCxnSpPr>
              <p:cNvPr id="194" name="直接连接符 58">
                <a:extLst>
                  <a:ext uri="{FF2B5EF4-FFF2-40B4-BE49-F238E27FC236}">
                    <a16:creationId xmlns:a16="http://schemas.microsoft.com/office/drawing/2014/main" id="{65349DBC-8E9E-1274-ED0E-C0E42C0F77C4}"/>
                  </a:ext>
                </a:extLst>
              </p:cNvPr>
              <p:cNvCxnSpPr>
                <a:stCxn id="183" idx="4"/>
                <a:endCxn id="184" idx="0"/>
              </p:cNvCxnSpPr>
              <p:nvPr/>
            </p:nvCxnSpPr>
            <p:spPr>
              <a:xfrm>
                <a:off x="4643517" y="3881949"/>
                <a:ext cx="7144" cy="450213"/>
              </a:xfrm>
              <a:prstGeom prst="line">
                <a:avLst/>
              </a:prstGeom>
              <a:grpFill/>
              <a:ln w="6350" cap="flat" cmpd="sng" algn="ctr">
                <a:solidFill>
                  <a:sysClr val="window" lastClr="FFFFFF"/>
                </a:solidFill>
                <a:prstDash val="solid"/>
                <a:miter lim="800000"/>
              </a:ln>
              <a:effectLst/>
            </p:spPr>
          </p:cxnSp>
          <p:cxnSp>
            <p:nvCxnSpPr>
              <p:cNvPr id="195" name="直接连接符 59">
                <a:extLst>
                  <a:ext uri="{FF2B5EF4-FFF2-40B4-BE49-F238E27FC236}">
                    <a16:creationId xmlns:a16="http://schemas.microsoft.com/office/drawing/2014/main" id="{D82B3199-54A8-A7D6-CA88-92749AA6BDE6}"/>
                  </a:ext>
                </a:extLst>
              </p:cNvPr>
              <p:cNvCxnSpPr>
                <a:stCxn id="186" idx="6"/>
                <a:endCxn id="187" idx="2"/>
              </p:cNvCxnSpPr>
              <p:nvPr/>
            </p:nvCxnSpPr>
            <p:spPr>
              <a:xfrm>
                <a:off x="4426744" y="4103483"/>
                <a:ext cx="443070" cy="0"/>
              </a:xfrm>
              <a:prstGeom prst="line">
                <a:avLst/>
              </a:prstGeom>
              <a:grpFill/>
              <a:ln w="6350" cap="flat" cmpd="sng" algn="ctr">
                <a:solidFill>
                  <a:sysClr val="window" lastClr="FFFFFF"/>
                </a:solidFill>
                <a:prstDash val="solid"/>
                <a:miter lim="800000"/>
              </a:ln>
              <a:effectLst/>
            </p:spPr>
          </p:cxnSp>
        </p:grpSp>
      </p:grpSp>
      <p:sp>
        <p:nvSpPr>
          <p:cNvPr id="196" name="Rectangle 8">
            <a:extLst>
              <a:ext uri="{FF2B5EF4-FFF2-40B4-BE49-F238E27FC236}">
                <a16:creationId xmlns:a16="http://schemas.microsoft.com/office/drawing/2014/main" id="{24881043-7C47-B640-6D1A-48B938E5D6E7}"/>
              </a:ext>
            </a:extLst>
          </p:cNvPr>
          <p:cNvSpPr/>
          <p:nvPr/>
        </p:nvSpPr>
        <p:spPr>
          <a:xfrm>
            <a:off x="6983824" y="3375692"/>
            <a:ext cx="4650918" cy="1036566"/>
          </a:xfrm>
          <a:prstGeom prst="rect">
            <a:avLst/>
          </a:prstGeom>
        </p:spPr>
        <p:txBody>
          <a:bodyPr wrap="square">
            <a:spAutoFit/>
          </a:bodyPr>
          <a:lstStyle/>
          <a:p>
            <a:pPr marL="171450" marR="0" lvl="0" indent="-1714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1300" b="0" i="0" u="none" strike="noStrike" kern="1200" cap="none" spc="0" normalizeH="0" baseline="0" noProof="0">
                <a:ln>
                  <a:noFill/>
                </a:ln>
                <a:solidFill>
                  <a:srgbClr val="44546A"/>
                </a:solidFill>
                <a:effectLst/>
                <a:uLnTx/>
                <a:uFillTx/>
                <a:latin typeface="思源黑体 CN Light"/>
                <a:ea typeface="+mn-ea"/>
                <a:cs typeface="+mn-cs"/>
                <a:sym typeface="+mn-lt"/>
              </a:rPr>
              <a:t>Triển khai các giải pháp bảo đảm an toàn thông tin, an ninh mạng các hệ thống thông tin, cơ sở dữ liệu của các bộ, ngành, địa phương, các hệ thống thông tin phục vụ công tác chỉ đạo, điều hành của Chính phủ, Thủ tướng Chính phủ</a:t>
            </a:r>
            <a:endParaRPr kumimoji="0" lang="en-US" sz="1300" b="0" i="0" u="none" strike="noStrike" kern="1200" cap="none" spc="0" normalizeH="0" baseline="0" noProof="0">
              <a:ln>
                <a:noFill/>
              </a:ln>
              <a:solidFill>
                <a:srgbClr val="44546A"/>
              </a:solidFill>
              <a:effectLst/>
              <a:uLnTx/>
              <a:uFillTx/>
              <a:latin typeface="思源黑体 CN Light"/>
              <a:ea typeface="+mn-ea"/>
              <a:cs typeface="+mn-cs"/>
              <a:sym typeface="+mn-lt"/>
            </a:endParaRPr>
          </a:p>
        </p:txBody>
      </p:sp>
      <p:grpSp>
        <p:nvGrpSpPr>
          <p:cNvPr id="197" name="Group 196">
            <a:extLst>
              <a:ext uri="{FF2B5EF4-FFF2-40B4-BE49-F238E27FC236}">
                <a16:creationId xmlns:a16="http://schemas.microsoft.com/office/drawing/2014/main" id="{974E1416-4DAE-334A-75B6-6C2B0EF964C2}"/>
              </a:ext>
            </a:extLst>
          </p:cNvPr>
          <p:cNvGrpSpPr/>
          <p:nvPr/>
        </p:nvGrpSpPr>
        <p:grpSpPr>
          <a:xfrm>
            <a:off x="6255927" y="5087445"/>
            <a:ext cx="731848" cy="731848"/>
            <a:chOff x="958647" y="1578584"/>
            <a:chExt cx="731848" cy="731848"/>
          </a:xfrm>
        </p:grpSpPr>
        <p:sp>
          <p:nvSpPr>
            <p:cNvPr id="198" name="Oval 36">
              <a:extLst>
                <a:ext uri="{FF2B5EF4-FFF2-40B4-BE49-F238E27FC236}">
                  <a16:creationId xmlns:a16="http://schemas.microsoft.com/office/drawing/2014/main" id="{3EB1C319-504B-58D9-4B06-D428748988D0}"/>
                </a:ext>
              </a:extLst>
            </p:cNvPr>
            <p:cNvSpPr/>
            <p:nvPr/>
          </p:nvSpPr>
          <p:spPr>
            <a:xfrm>
              <a:off x="958647" y="1578584"/>
              <a:ext cx="731848" cy="731848"/>
            </a:xfrm>
            <a:prstGeom prst="ellipse">
              <a:avLst/>
            </a:prstGeom>
            <a:solidFill>
              <a:srgbClr val="0152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4546A"/>
                </a:solidFill>
                <a:effectLst/>
                <a:uLnTx/>
                <a:uFillTx/>
                <a:latin typeface="思源黑体 CN Light"/>
                <a:ea typeface="+mn-ea"/>
                <a:cs typeface="+mn-cs"/>
                <a:sym typeface="+mn-lt"/>
              </a:endParaRPr>
            </a:p>
          </p:txBody>
        </p:sp>
        <p:grpSp>
          <p:nvGrpSpPr>
            <p:cNvPr id="199" name="组合 40">
              <a:extLst>
                <a:ext uri="{FF2B5EF4-FFF2-40B4-BE49-F238E27FC236}">
                  <a16:creationId xmlns:a16="http://schemas.microsoft.com/office/drawing/2014/main" id="{528870FC-914A-2F93-7E45-5D1AE7230734}"/>
                </a:ext>
              </a:extLst>
            </p:cNvPr>
            <p:cNvGrpSpPr/>
            <p:nvPr/>
          </p:nvGrpSpPr>
          <p:grpSpPr>
            <a:xfrm>
              <a:off x="1131166" y="1770705"/>
              <a:ext cx="382140" cy="337146"/>
              <a:chOff x="5473700" y="2897981"/>
              <a:chExt cx="1230767" cy="1085850"/>
            </a:xfrm>
            <a:solidFill>
              <a:sysClr val="window" lastClr="FFFFFF"/>
            </a:solidFill>
          </p:grpSpPr>
          <p:sp>
            <p:nvSpPr>
              <p:cNvPr id="200" name="椭圆 41">
                <a:extLst>
                  <a:ext uri="{FF2B5EF4-FFF2-40B4-BE49-F238E27FC236}">
                    <a16:creationId xmlns:a16="http://schemas.microsoft.com/office/drawing/2014/main" id="{D57891C1-D3E5-47CD-8155-AAC51B95FC0D}"/>
                  </a:ext>
                </a:extLst>
              </p:cNvPr>
              <p:cNvSpPr/>
              <p:nvPr/>
            </p:nvSpPr>
            <p:spPr>
              <a:xfrm>
                <a:off x="5473700" y="2905124"/>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01" name="椭圆 42">
                <a:extLst>
                  <a:ext uri="{FF2B5EF4-FFF2-40B4-BE49-F238E27FC236}">
                    <a16:creationId xmlns:a16="http://schemas.microsoft.com/office/drawing/2014/main" id="{C2FD3D26-2442-D48E-DE74-98C0D14FF91A}"/>
                  </a:ext>
                </a:extLst>
              </p:cNvPr>
              <p:cNvSpPr/>
              <p:nvPr/>
            </p:nvSpPr>
            <p:spPr>
              <a:xfrm>
                <a:off x="6000975" y="2897981"/>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02" name="椭圆 43">
                <a:extLst>
                  <a:ext uri="{FF2B5EF4-FFF2-40B4-BE49-F238E27FC236}">
                    <a16:creationId xmlns:a16="http://schemas.microsoft.com/office/drawing/2014/main" id="{39E4F274-13B1-2699-E570-AD2112B03836}"/>
                  </a:ext>
                </a:extLst>
              </p:cNvPr>
              <p:cNvSpPr/>
              <p:nvPr/>
            </p:nvSpPr>
            <p:spPr>
              <a:xfrm>
                <a:off x="6528253" y="2905124"/>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03" name="椭圆 44">
                <a:extLst>
                  <a:ext uri="{FF2B5EF4-FFF2-40B4-BE49-F238E27FC236}">
                    <a16:creationId xmlns:a16="http://schemas.microsoft.com/office/drawing/2014/main" id="{2A3F36F0-C5DC-0278-8C20-4D5C1A45ECEA}"/>
                  </a:ext>
                </a:extLst>
              </p:cNvPr>
              <p:cNvSpPr/>
              <p:nvPr/>
            </p:nvSpPr>
            <p:spPr>
              <a:xfrm>
                <a:off x="6287576" y="3362112"/>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04" name="椭圆 45">
                <a:extLst>
                  <a:ext uri="{FF2B5EF4-FFF2-40B4-BE49-F238E27FC236}">
                    <a16:creationId xmlns:a16="http://schemas.microsoft.com/office/drawing/2014/main" id="{DE82896D-60A2-B007-2A69-39BEBED01AD4}"/>
                  </a:ext>
                </a:extLst>
              </p:cNvPr>
              <p:cNvSpPr/>
              <p:nvPr/>
            </p:nvSpPr>
            <p:spPr>
              <a:xfrm>
                <a:off x="5729286" y="3362112"/>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05" name="椭圆 46">
                <a:extLst>
                  <a:ext uri="{FF2B5EF4-FFF2-40B4-BE49-F238E27FC236}">
                    <a16:creationId xmlns:a16="http://schemas.microsoft.com/office/drawing/2014/main" id="{3E19F3FE-19C2-0695-ECA3-67B5A096F3AE}"/>
                  </a:ext>
                </a:extLst>
              </p:cNvPr>
              <p:cNvSpPr/>
              <p:nvPr/>
            </p:nvSpPr>
            <p:spPr>
              <a:xfrm>
                <a:off x="5473700" y="3807617"/>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06" name="椭圆 47">
                <a:extLst>
                  <a:ext uri="{FF2B5EF4-FFF2-40B4-BE49-F238E27FC236}">
                    <a16:creationId xmlns:a16="http://schemas.microsoft.com/office/drawing/2014/main" id="{70F455DE-5D2C-47B4-7AFB-1F12BAD3B8C8}"/>
                  </a:ext>
                </a:extLst>
              </p:cNvPr>
              <p:cNvSpPr/>
              <p:nvPr/>
            </p:nvSpPr>
            <p:spPr>
              <a:xfrm>
                <a:off x="6000976" y="3807617"/>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07" name="椭圆 48">
                <a:extLst>
                  <a:ext uri="{FF2B5EF4-FFF2-40B4-BE49-F238E27FC236}">
                    <a16:creationId xmlns:a16="http://schemas.microsoft.com/office/drawing/2014/main" id="{D2E7B9AA-10AD-4AF0-56B5-D6664848DF72}"/>
                  </a:ext>
                </a:extLst>
              </p:cNvPr>
              <p:cNvSpPr/>
              <p:nvPr/>
            </p:nvSpPr>
            <p:spPr>
              <a:xfrm>
                <a:off x="6528253" y="3807617"/>
                <a:ext cx="176214" cy="176214"/>
              </a:xfrm>
              <a:prstGeom prst="ellipse">
                <a:avLst/>
              </a:prstGeom>
              <a:grpFill/>
              <a:ln w="12700" cap="flat" cmpd="sng" algn="ctr">
                <a:solidFill>
                  <a:sysClr val="window" lastClr="FFFFFF"/>
                </a:solidFill>
                <a:prstDash val="solid"/>
                <a:miter lim="800000"/>
              </a:ln>
              <a:effectLst>
                <a:glow rad="63500">
                  <a:srgbClr val="1CADE4">
                    <a:alpha val="17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cxnSp>
            <p:nvCxnSpPr>
              <p:cNvPr id="208" name="直接连接符 49">
                <a:extLst>
                  <a:ext uri="{FF2B5EF4-FFF2-40B4-BE49-F238E27FC236}">
                    <a16:creationId xmlns:a16="http://schemas.microsoft.com/office/drawing/2014/main" id="{866F8FF1-F044-0343-237B-5DA813857786}"/>
                  </a:ext>
                </a:extLst>
              </p:cNvPr>
              <p:cNvCxnSpPr>
                <a:cxnSpLocks/>
                <a:stCxn id="200" idx="6"/>
                <a:endCxn id="202" idx="2"/>
              </p:cNvCxnSpPr>
              <p:nvPr/>
            </p:nvCxnSpPr>
            <p:spPr>
              <a:xfrm>
                <a:off x="5649914" y="2993232"/>
                <a:ext cx="878339" cy="0"/>
              </a:xfrm>
              <a:prstGeom prst="line">
                <a:avLst/>
              </a:prstGeom>
              <a:grpFill/>
              <a:ln w="6350" cap="flat" cmpd="sng" algn="ctr">
                <a:solidFill>
                  <a:sysClr val="window" lastClr="FFFFFF"/>
                </a:solidFill>
                <a:prstDash val="solid"/>
                <a:miter lim="800000"/>
              </a:ln>
              <a:effectLst/>
            </p:spPr>
          </p:cxnSp>
          <p:cxnSp>
            <p:nvCxnSpPr>
              <p:cNvPr id="209" name="直接连接符 50">
                <a:extLst>
                  <a:ext uri="{FF2B5EF4-FFF2-40B4-BE49-F238E27FC236}">
                    <a16:creationId xmlns:a16="http://schemas.microsoft.com/office/drawing/2014/main" id="{2B89D452-0366-F48B-681B-4A9CB54FA383}"/>
                  </a:ext>
                </a:extLst>
              </p:cNvPr>
              <p:cNvCxnSpPr/>
              <p:nvPr/>
            </p:nvCxnSpPr>
            <p:spPr>
              <a:xfrm>
                <a:off x="5649914" y="3900487"/>
                <a:ext cx="878339" cy="0"/>
              </a:xfrm>
              <a:prstGeom prst="line">
                <a:avLst/>
              </a:prstGeom>
              <a:grpFill/>
              <a:ln w="6350" cap="flat" cmpd="sng" algn="ctr">
                <a:solidFill>
                  <a:sysClr val="window" lastClr="FFFFFF"/>
                </a:solidFill>
                <a:prstDash val="solid"/>
                <a:miter lim="800000"/>
              </a:ln>
              <a:effectLst/>
            </p:spPr>
          </p:cxnSp>
          <p:cxnSp>
            <p:nvCxnSpPr>
              <p:cNvPr id="210" name="直接连接符 51">
                <a:extLst>
                  <a:ext uri="{FF2B5EF4-FFF2-40B4-BE49-F238E27FC236}">
                    <a16:creationId xmlns:a16="http://schemas.microsoft.com/office/drawing/2014/main" id="{CDA3FCBC-FB26-7407-5550-61A2BC0D6FEF}"/>
                  </a:ext>
                </a:extLst>
              </p:cNvPr>
              <p:cNvCxnSpPr/>
              <p:nvPr/>
            </p:nvCxnSpPr>
            <p:spPr>
              <a:xfrm flipH="1">
                <a:off x="5600702" y="3059719"/>
                <a:ext cx="444199" cy="771712"/>
              </a:xfrm>
              <a:prstGeom prst="line">
                <a:avLst/>
              </a:prstGeom>
              <a:grpFill/>
              <a:ln w="6350" cap="flat" cmpd="sng" algn="ctr">
                <a:solidFill>
                  <a:sysClr val="window" lastClr="FFFFFF"/>
                </a:solidFill>
                <a:prstDash val="solid"/>
                <a:miter lim="800000"/>
              </a:ln>
              <a:effectLst/>
            </p:spPr>
          </p:cxnSp>
          <p:cxnSp>
            <p:nvCxnSpPr>
              <p:cNvPr id="211" name="直接连接符 52">
                <a:extLst>
                  <a:ext uri="{FF2B5EF4-FFF2-40B4-BE49-F238E27FC236}">
                    <a16:creationId xmlns:a16="http://schemas.microsoft.com/office/drawing/2014/main" id="{E773CDC8-6B34-630F-44ED-34B1F7C88559}"/>
                  </a:ext>
                </a:extLst>
              </p:cNvPr>
              <p:cNvCxnSpPr/>
              <p:nvPr/>
            </p:nvCxnSpPr>
            <p:spPr>
              <a:xfrm>
                <a:off x="5593556" y="3043238"/>
                <a:ext cx="457200" cy="790575"/>
              </a:xfrm>
              <a:prstGeom prst="line">
                <a:avLst/>
              </a:prstGeom>
              <a:grpFill/>
              <a:ln w="6350" cap="flat" cmpd="sng" algn="ctr">
                <a:solidFill>
                  <a:sysClr val="window" lastClr="FFFFFF"/>
                </a:solidFill>
                <a:prstDash val="solid"/>
                <a:miter lim="800000"/>
              </a:ln>
              <a:effectLst/>
            </p:spPr>
          </p:cxnSp>
          <p:cxnSp>
            <p:nvCxnSpPr>
              <p:cNvPr id="212" name="直接连接符 53">
                <a:extLst>
                  <a:ext uri="{FF2B5EF4-FFF2-40B4-BE49-F238E27FC236}">
                    <a16:creationId xmlns:a16="http://schemas.microsoft.com/office/drawing/2014/main" id="{15A2B6A8-6B02-487D-50FA-0D0CD8417557}"/>
                  </a:ext>
                </a:extLst>
              </p:cNvPr>
              <p:cNvCxnSpPr>
                <a:cxnSpLocks/>
                <a:endCxn id="207" idx="1"/>
              </p:cNvCxnSpPr>
              <p:nvPr/>
            </p:nvCxnSpPr>
            <p:spPr>
              <a:xfrm>
                <a:off x="6141244" y="3040856"/>
                <a:ext cx="412815" cy="792567"/>
              </a:xfrm>
              <a:prstGeom prst="line">
                <a:avLst/>
              </a:prstGeom>
              <a:grpFill/>
              <a:ln w="6350" cap="flat" cmpd="sng" algn="ctr">
                <a:solidFill>
                  <a:sysClr val="window" lastClr="FFFFFF"/>
                </a:solidFill>
                <a:prstDash val="solid"/>
                <a:miter lim="800000"/>
              </a:ln>
              <a:effectLst/>
            </p:spPr>
          </p:cxnSp>
          <p:cxnSp>
            <p:nvCxnSpPr>
              <p:cNvPr id="213" name="直接连接符 54">
                <a:extLst>
                  <a:ext uri="{FF2B5EF4-FFF2-40B4-BE49-F238E27FC236}">
                    <a16:creationId xmlns:a16="http://schemas.microsoft.com/office/drawing/2014/main" id="{A2798E03-5395-D3B1-63DD-E24302402BEE}"/>
                  </a:ext>
                </a:extLst>
              </p:cNvPr>
              <p:cNvCxnSpPr>
                <a:cxnSpLocks/>
                <a:endCxn id="206" idx="7"/>
              </p:cNvCxnSpPr>
              <p:nvPr/>
            </p:nvCxnSpPr>
            <p:spPr>
              <a:xfrm flipH="1">
                <a:off x="6151384" y="3057525"/>
                <a:ext cx="428010" cy="775898"/>
              </a:xfrm>
              <a:prstGeom prst="line">
                <a:avLst/>
              </a:prstGeom>
              <a:grpFill/>
              <a:ln w="6350" cap="flat" cmpd="sng" algn="ctr">
                <a:solidFill>
                  <a:sysClr val="window" lastClr="FFFFFF"/>
                </a:solidFill>
                <a:prstDash val="solid"/>
                <a:miter lim="800000"/>
              </a:ln>
              <a:effectLst/>
            </p:spPr>
          </p:cxnSp>
        </p:grpSp>
      </p:grpSp>
      <p:grpSp>
        <p:nvGrpSpPr>
          <p:cNvPr id="214" name="Group 213">
            <a:extLst>
              <a:ext uri="{FF2B5EF4-FFF2-40B4-BE49-F238E27FC236}">
                <a16:creationId xmlns:a16="http://schemas.microsoft.com/office/drawing/2014/main" id="{4C942BC1-9AC3-E403-D0B1-2407E9FA27B6}"/>
              </a:ext>
            </a:extLst>
          </p:cNvPr>
          <p:cNvGrpSpPr/>
          <p:nvPr/>
        </p:nvGrpSpPr>
        <p:grpSpPr>
          <a:xfrm>
            <a:off x="6255927" y="1040638"/>
            <a:ext cx="731848" cy="731848"/>
            <a:chOff x="958647" y="3337840"/>
            <a:chExt cx="731848" cy="731848"/>
          </a:xfrm>
        </p:grpSpPr>
        <p:sp>
          <p:nvSpPr>
            <p:cNvPr id="215" name="Oval 28">
              <a:extLst>
                <a:ext uri="{FF2B5EF4-FFF2-40B4-BE49-F238E27FC236}">
                  <a16:creationId xmlns:a16="http://schemas.microsoft.com/office/drawing/2014/main" id="{FF2F9639-A15C-3D49-1FD7-1306843F165D}"/>
                </a:ext>
              </a:extLst>
            </p:cNvPr>
            <p:cNvSpPr/>
            <p:nvPr/>
          </p:nvSpPr>
          <p:spPr>
            <a:xfrm>
              <a:off x="958647" y="3337840"/>
              <a:ext cx="731848" cy="731848"/>
            </a:xfrm>
            <a:prstGeom prst="ellipse">
              <a:avLst/>
            </a:prstGeom>
            <a:solidFill>
              <a:srgbClr val="0152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4546A"/>
                </a:solidFill>
                <a:effectLst/>
                <a:uLnTx/>
                <a:uFillTx/>
                <a:latin typeface="思源黑体 CN Light"/>
                <a:ea typeface="+mn-ea"/>
                <a:cs typeface="+mn-cs"/>
                <a:sym typeface="+mn-lt"/>
              </a:endParaRPr>
            </a:p>
          </p:txBody>
        </p:sp>
        <p:grpSp>
          <p:nvGrpSpPr>
            <p:cNvPr id="216" name="组合 35">
              <a:extLst>
                <a:ext uri="{FF2B5EF4-FFF2-40B4-BE49-F238E27FC236}">
                  <a16:creationId xmlns:a16="http://schemas.microsoft.com/office/drawing/2014/main" id="{E25B9140-E9DA-7232-226C-D3C45DD947DE}"/>
                </a:ext>
              </a:extLst>
            </p:cNvPr>
            <p:cNvGrpSpPr/>
            <p:nvPr/>
          </p:nvGrpSpPr>
          <p:grpSpPr>
            <a:xfrm>
              <a:off x="1145090" y="3516856"/>
              <a:ext cx="361112" cy="321562"/>
              <a:chOff x="4447091" y="3410014"/>
              <a:chExt cx="739273" cy="696410"/>
            </a:xfrm>
            <a:solidFill>
              <a:sysClr val="window" lastClr="FFFFFF"/>
            </a:solidFill>
          </p:grpSpPr>
          <p:sp>
            <p:nvSpPr>
              <p:cNvPr id="217" name="椭圆 36">
                <a:extLst>
                  <a:ext uri="{FF2B5EF4-FFF2-40B4-BE49-F238E27FC236}">
                    <a16:creationId xmlns:a16="http://schemas.microsoft.com/office/drawing/2014/main" id="{047E72C7-B54B-615B-BAB2-E8E61C4F7637}"/>
                  </a:ext>
                </a:extLst>
              </p:cNvPr>
              <p:cNvSpPr/>
              <p:nvPr/>
            </p:nvSpPr>
            <p:spPr>
              <a:xfrm>
                <a:off x="4747128" y="3410014"/>
                <a:ext cx="139198" cy="13919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18" name="椭圆 37">
                <a:extLst>
                  <a:ext uri="{FF2B5EF4-FFF2-40B4-BE49-F238E27FC236}">
                    <a16:creationId xmlns:a16="http://schemas.microsoft.com/office/drawing/2014/main" id="{886615F3-D632-39FE-192E-B435192075A9}"/>
                  </a:ext>
                </a:extLst>
              </p:cNvPr>
              <p:cNvSpPr/>
              <p:nvPr/>
            </p:nvSpPr>
            <p:spPr>
              <a:xfrm>
                <a:off x="4447091" y="3967226"/>
                <a:ext cx="139198" cy="13919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19" name="椭圆 38">
                <a:extLst>
                  <a:ext uri="{FF2B5EF4-FFF2-40B4-BE49-F238E27FC236}">
                    <a16:creationId xmlns:a16="http://schemas.microsoft.com/office/drawing/2014/main" id="{C25B0AC7-8823-66E7-7E33-EA8F53A55735}"/>
                  </a:ext>
                </a:extLst>
              </p:cNvPr>
              <p:cNvSpPr/>
              <p:nvPr/>
            </p:nvSpPr>
            <p:spPr>
              <a:xfrm>
                <a:off x="4722250" y="3722365"/>
                <a:ext cx="177296" cy="177296"/>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20" name="椭圆 39">
                <a:extLst>
                  <a:ext uri="{FF2B5EF4-FFF2-40B4-BE49-F238E27FC236}">
                    <a16:creationId xmlns:a16="http://schemas.microsoft.com/office/drawing/2014/main" id="{BA5C3D6F-16BE-5270-9657-BEB4C23FF6C5}"/>
                  </a:ext>
                </a:extLst>
              </p:cNvPr>
              <p:cNvSpPr/>
              <p:nvPr/>
            </p:nvSpPr>
            <p:spPr>
              <a:xfrm>
                <a:off x="5047166" y="3967226"/>
                <a:ext cx="139198" cy="13919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cxnSp>
            <p:nvCxnSpPr>
              <p:cNvPr id="221" name="直接连接符 40">
                <a:extLst>
                  <a:ext uri="{FF2B5EF4-FFF2-40B4-BE49-F238E27FC236}">
                    <a16:creationId xmlns:a16="http://schemas.microsoft.com/office/drawing/2014/main" id="{4A5A80ED-371A-0ED0-1CC5-281B3B2ACBD9}"/>
                  </a:ext>
                </a:extLst>
              </p:cNvPr>
              <p:cNvCxnSpPr>
                <a:stCxn id="217" idx="4"/>
                <a:endCxn id="219" idx="0"/>
              </p:cNvCxnSpPr>
              <p:nvPr/>
            </p:nvCxnSpPr>
            <p:spPr>
              <a:xfrm flipH="1">
                <a:off x="4810898" y="3549212"/>
                <a:ext cx="5829" cy="173153"/>
              </a:xfrm>
              <a:prstGeom prst="line">
                <a:avLst/>
              </a:prstGeom>
              <a:grpFill/>
              <a:ln w="6350" cap="flat" cmpd="sng" algn="ctr">
                <a:solidFill>
                  <a:sysClr val="window" lastClr="FFFFFF"/>
                </a:solidFill>
                <a:prstDash val="solid"/>
                <a:miter lim="800000"/>
              </a:ln>
              <a:effectLst/>
            </p:spPr>
          </p:cxnSp>
          <p:cxnSp>
            <p:nvCxnSpPr>
              <p:cNvPr id="222" name="直接连接符 41">
                <a:extLst>
                  <a:ext uri="{FF2B5EF4-FFF2-40B4-BE49-F238E27FC236}">
                    <a16:creationId xmlns:a16="http://schemas.microsoft.com/office/drawing/2014/main" id="{B88B8E8E-1D81-4147-53E7-126B1BB829B8}"/>
                  </a:ext>
                </a:extLst>
              </p:cNvPr>
              <p:cNvCxnSpPr>
                <a:stCxn id="217" idx="3"/>
                <a:endCxn id="218" idx="0"/>
              </p:cNvCxnSpPr>
              <p:nvPr/>
            </p:nvCxnSpPr>
            <p:spPr>
              <a:xfrm flipH="1">
                <a:off x="4516690" y="3528827"/>
                <a:ext cx="250823" cy="438399"/>
              </a:xfrm>
              <a:prstGeom prst="line">
                <a:avLst/>
              </a:prstGeom>
              <a:grpFill/>
              <a:ln w="6350" cap="flat" cmpd="sng" algn="ctr">
                <a:solidFill>
                  <a:sysClr val="window" lastClr="FFFFFF"/>
                </a:solidFill>
                <a:prstDash val="solid"/>
                <a:miter lim="800000"/>
              </a:ln>
              <a:effectLst/>
            </p:spPr>
          </p:cxnSp>
          <p:cxnSp>
            <p:nvCxnSpPr>
              <p:cNvPr id="223" name="直接连接符 42">
                <a:extLst>
                  <a:ext uri="{FF2B5EF4-FFF2-40B4-BE49-F238E27FC236}">
                    <a16:creationId xmlns:a16="http://schemas.microsoft.com/office/drawing/2014/main" id="{9AE403F5-C559-14BA-2E29-4F76B5B9B0D4}"/>
                  </a:ext>
                </a:extLst>
              </p:cNvPr>
              <p:cNvCxnSpPr>
                <a:stCxn id="218" idx="6"/>
                <a:endCxn id="220" idx="2"/>
              </p:cNvCxnSpPr>
              <p:nvPr/>
            </p:nvCxnSpPr>
            <p:spPr>
              <a:xfrm>
                <a:off x="4586289" y="4036825"/>
                <a:ext cx="460877" cy="0"/>
              </a:xfrm>
              <a:prstGeom prst="line">
                <a:avLst/>
              </a:prstGeom>
              <a:grpFill/>
              <a:ln w="6350" cap="flat" cmpd="sng" algn="ctr">
                <a:solidFill>
                  <a:sysClr val="window" lastClr="FFFFFF"/>
                </a:solidFill>
                <a:prstDash val="solid"/>
                <a:miter lim="800000"/>
              </a:ln>
              <a:effectLst/>
            </p:spPr>
          </p:cxnSp>
          <p:cxnSp>
            <p:nvCxnSpPr>
              <p:cNvPr id="224" name="直接连接符 43">
                <a:extLst>
                  <a:ext uri="{FF2B5EF4-FFF2-40B4-BE49-F238E27FC236}">
                    <a16:creationId xmlns:a16="http://schemas.microsoft.com/office/drawing/2014/main" id="{9259F001-21C8-FB71-AA13-AC8B277E3BD4}"/>
                  </a:ext>
                </a:extLst>
              </p:cNvPr>
              <p:cNvCxnSpPr>
                <a:stCxn id="217" idx="5"/>
                <a:endCxn id="220" idx="0"/>
              </p:cNvCxnSpPr>
              <p:nvPr/>
            </p:nvCxnSpPr>
            <p:spPr>
              <a:xfrm>
                <a:off x="4865941" y="3528827"/>
                <a:ext cx="250824" cy="438399"/>
              </a:xfrm>
              <a:prstGeom prst="line">
                <a:avLst/>
              </a:prstGeom>
              <a:grpFill/>
              <a:ln w="6350" cap="flat" cmpd="sng" algn="ctr">
                <a:solidFill>
                  <a:sysClr val="window" lastClr="FFFFFF"/>
                </a:solidFill>
                <a:prstDash val="solid"/>
                <a:miter lim="800000"/>
              </a:ln>
              <a:effectLst/>
            </p:spPr>
          </p:cxnSp>
          <p:cxnSp>
            <p:nvCxnSpPr>
              <p:cNvPr id="225" name="直接连接符 44">
                <a:extLst>
                  <a:ext uri="{FF2B5EF4-FFF2-40B4-BE49-F238E27FC236}">
                    <a16:creationId xmlns:a16="http://schemas.microsoft.com/office/drawing/2014/main" id="{2D994F18-2C19-6437-1B1C-C928D51A15F4}"/>
                  </a:ext>
                </a:extLst>
              </p:cNvPr>
              <p:cNvCxnSpPr>
                <a:endCxn id="219" idx="3"/>
              </p:cNvCxnSpPr>
              <p:nvPr/>
            </p:nvCxnSpPr>
            <p:spPr>
              <a:xfrm flipV="1">
                <a:off x="4575146" y="3873697"/>
                <a:ext cx="173068" cy="114897"/>
              </a:xfrm>
              <a:prstGeom prst="line">
                <a:avLst/>
              </a:prstGeom>
              <a:grpFill/>
              <a:ln w="6350" cap="flat" cmpd="sng" algn="ctr">
                <a:solidFill>
                  <a:sysClr val="window" lastClr="FFFFFF"/>
                </a:solidFill>
                <a:prstDash val="solid"/>
                <a:miter lim="800000"/>
              </a:ln>
              <a:effectLst/>
            </p:spPr>
          </p:cxnSp>
          <p:cxnSp>
            <p:nvCxnSpPr>
              <p:cNvPr id="226" name="直接连接符 45">
                <a:extLst>
                  <a:ext uri="{FF2B5EF4-FFF2-40B4-BE49-F238E27FC236}">
                    <a16:creationId xmlns:a16="http://schemas.microsoft.com/office/drawing/2014/main" id="{211A215F-6E79-5708-BC26-9F3C415EA92D}"/>
                  </a:ext>
                </a:extLst>
              </p:cNvPr>
              <p:cNvCxnSpPr>
                <a:stCxn id="220" idx="1"/>
                <a:endCxn id="219" idx="5"/>
              </p:cNvCxnSpPr>
              <p:nvPr/>
            </p:nvCxnSpPr>
            <p:spPr>
              <a:xfrm flipH="1" flipV="1">
                <a:off x="4873582" y="3873697"/>
                <a:ext cx="193969" cy="113914"/>
              </a:xfrm>
              <a:prstGeom prst="line">
                <a:avLst/>
              </a:prstGeom>
              <a:grpFill/>
              <a:ln w="6350" cap="flat" cmpd="sng" algn="ctr">
                <a:solidFill>
                  <a:sysClr val="window" lastClr="FFFFFF"/>
                </a:solidFill>
                <a:prstDash val="solid"/>
                <a:miter lim="800000"/>
              </a:ln>
              <a:effectLst/>
            </p:spPr>
          </p:cxnSp>
        </p:grpSp>
      </p:grpSp>
      <p:grpSp>
        <p:nvGrpSpPr>
          <p:cNvPr id="227" name="Group 226">
            <a:extLst>
              <a:ext uri="{FF2B5EF4-FFF2-40B4-BE49-F238E27FC236}">
                <a16:creationId xmlns:a16="http://schemas.microsoft.com/office/drawing/2014/main" id="{61C0686B-A459-1ACB-0034-B75CD6406C5E}"/>
              </a:ext>
            </a:extLst>
          </p:cNvPr>
          <p:cNvGrpSpPr/>
          <p:nvPr/>
        </p:nvGrpSpPr>
        <p:grpSpPr>
          <a:xfrm>
            <a:off x="6255927" y="3070455"/>
            <a:ext cx="731848" cy="731848"/>
            <a:chOff x="958647" y="4785385"/>
            <a:chExt cx="731848" cy="731848"/>
          </a:xfrm>
        </p:grpSpPr>
        <p:sp>
          <p:nvSpPr>
            <p:cNvPr id="228" name="Oval 25">
              <a:extLst>
                <a:ext uri="{FF2B5EF4-FFF2-40B4-BE49-F238E27FC236}">
                  <a16:creationId xmlns:a16="http://schemas.microsoft.com/office/drawing/2014/main" id="{A40FF4C6-444C-71B3-6620-A80907498A94}"/>
                </a:ext>
              </a:extLst>
            </p:cNvPr>
            <p:cNvSpPr/>
            <p:nvPr/>
          </p:nvSpPr>
          <p:spPr>
            <a:xfrm>
              <a:off x="958647" y="4785385"/>
              <a:ext cx="731848" cy="731848"/>
            </a:xfrm>
            <a:prstGeom prst="ellipse">
              <a:avLst/>
            </a:prstGeom>
            <a:solidFill>
              <a:srgbClr val="1CADE4">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44546A"/>
                </a:solidFill>
                <a:effectLst/>
                <a:uLnTx/>
                <a:uFillTx/>
                <a:latin typeface="思源黑体 CN Light"/>
                <a:ea typeface="+mn-ea"/>
                <a:cs typeface="+mn-cs"/>
                <a:sym typeface="+mn-lt"/>
              </a:endParaRPr>
            </a:p>
          </p:txBody>
        </p:sp>
        <p:grpSp>
          <p:nvGrpSpPr>
            <p:cNvPr id="229" name="组合 46">
              <a:extLst>
                <a:ext uri="{FF2B5EF4-FFF2-40B4-BE49-F238E27FC236}">
                  <a16:creationId xmlns:a16="http://schemas.microsoft.com/office/drawing/2014/main" id="{39FFBE62-DB29-28FD-C5D4-5F2FA9E06D07}"/>
                </a:ext>
              </a:extLst>
            </p:cNvPr>
            <p:cNvGrpSpPr/>
            <p:nvPr/>
          </p:nvGrpSpPr>
          <p:grpSpPr>
            <a:xfrm>
              <a:off x="1131017" y="4966479"/>
              <a:ext cx="387108" cy="369660"/>
              <a:chOff x="4298314" y="3753519"/>
              <a:chExt cx="699930" cy="707073"/>
            </a:xfrm>
            <a:solidFill>
              <a:sysClr val="window" lastClr="FFFFFF"/>
            </a:solidFill>
          </p:grpSpPr>
          <p:sp>
            <p:nvSpPr>
              <p:cNvPr id="230" name="椭圆 47">
                <a:extLst>
                  <a:ext uri="{FF2B5EF4-FFF2-40B4-BE49-F238E27FC236}">
                    <a16:creationId xmlns:a16="http://schemas.microsoft.com/office/drawing/2014/main" id="{EE5DBE8D-211D-5A27-8953-FDE0B94BF19D}"/>
                  </a:ext>
                </a:extLst>
              </p:cNvPr>
              <p:cNvSpPr/>
              <p:nvPr/>
            </p:nvSpPr>
            <p:spPr>
              <a:xfrm>
                <a:off x="4579302" y="3753519"/>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31" name="椭圆 48">
                <a:extLst>
                  <a:ext uri="{FF2B5EF4-FFF2-40B4-BE49-F238E27FC236}">
                    <a16:creationId xmlns:a16="http://schemas.microsoft.com/office/drawing/2014/main" id="{5428F1E9-CC74-2838-5795-52223391272B}"/>
                  </a:ext>
                </a:extLst>
              </p:cNvPr>
              <p:cNvSpPr/>
              <p:nvPr/>
            </p:nvSpPr>
            <p:spPr>
              <a:xfrm>
                <a:off x="4586446" y="4332162"/>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32" name="椭圆 49">
                <a:extLst>
                  <a:ext uri="{FF2B5EF4-FFF2-40B4-BE49-F238E27FC236}">
                    <a16:creationId xmlns:a16="http://schemas.microsoft.com/office/drawing/2014/main" id="{1F738349-B31B-5C3B-664D-43E17E68624D}"/>
                  </a:ext>
                </a:extLst>
              </p:cNvPr>
              <p:cNvSpPr/>
              <p:nvPr/>
            </p:nvSpPr>
            <p:spPr>
              <a:xfrm>
                <a:off x="4574539" y="4036887"/>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33" name="椭圆 50">
                <a:extLst>
                  <a:ext uri="{FF2B5EF4-FFF2-40B4-BE49-F238E27FC236}">
                    <a16:creationId xmlns:a16="http://schemas.microsoft.com/office/drawing/2014/main" id="{0462739D-B145-02B7-4D9B-39BD9D80703D}"/>
                  </a:ext>
                </a:extLst>
              </p:cNvPr>
              <p:cNvSpPr/>
              <p:nvPr/>
            </p:nvSpPr>
            <p:spPr>
              <a:xfrm>
                <a:off x="4298314" y="4039268"/>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34" name="椭圆 51">
                <a:extLst>
                  <a:ext uri="{FF2B5EF4-FFF2-40B4-BE49-F238E27FC236}">
                    <a16:creationId xmlns:a16="http://schemas.microsoft.com/office/drawing/2014/main" id="{ABC2C3E3-4823-3CD7-36E1-5A1CE13785EC}"/>
                  </a:ext>
                </a:extLst>
              </p:cNvPr>
              <p:cNvSpPr/>
              <p:nvPr/>
            </p:nvSpPr>
            <p:spPr>
              <a:xfrm>
                <a:off x="4869814" y="4039268"/>
                <a:ext cx="128430" cy="128430"/>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35" name="椭圆 52">
                <a:extLst>
                  <a:ext uri="{FF2B5EF4-FFF2-40B4-BE49-F238E27FC236}">
                    <a16:creationId xmlns:a16="http://schemas.microsoft.com/office/drawing/2014/main" id="{17869DF9-0E51-D05B-0477-91D8BB2B411B}"/>
                  </a:ext>
                </a:extLst>
              </p:cNvPr>
              <p:cNvSpPr/>
              <p:nvPr/>
            </p:nvSpPr>
            <p:spPr>
              <a:xfrm>
                <a:off x="4758902" y="3894587"/>
                <a:ext cx="96388" cy="9638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36" name="椭圆 53">
                <a:extLst>
                  <a:ext uri="{FF2B5EF4-FFF2-40B4-BE49-F238E27FC236}">
                    <a16:creationId xmlns:a16="http://schemas.microsoft.com/office/drawing/2014/main" id="{C2288E6A-6357-22C5-A483-CCD4AB856FEA}"/>
                  </a:ext>
                </a:extLst>
              </p:cNvPr>
              <p:cNvSpPr/>
              <p:nvPr/>
            </p:nvSpPr>
            <p:spPr>
              <a:xfrm>
                <a:off x="4763665" y="4223200"/>
                <a:ext cx="96388" cy="9638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37" name="椭圆 54">
                <a:extLst>
                  <a:ext uri="{FF2B5EF4-FFF2-40B4-BE49-F238E27FC236}">
                    <a16:creationId xmlns:a16="http://schemas.microsoft.com/office/drawing/2014/main" id="{02CC3193-DF48-F9BB-B9EF-EFF058AAB007}"/>
                  </a:ext>
                </a:extLst>
              </p:cNvPr>
              <p:cNvSpPr/>
              <p:nvPr/>
            </p:nvSpPr>
            <p:spPr>
              <a:xfrm>
                <a:off x="4432670" y="3894587"/>
                <a:ext cx="96388" cy="9638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sp>
            <p:nvSpPr>
              <p:cNvPr id="238" name="椭圆 55">
                <a:extLst>
                  <a:ext uri="{FF2B5EF4-FFF2-40B4-BE49-F238E27FC236}">
                    <a16:creationId xmlns:a16="http://schemas.microsoft.com/office/drawing/2014/main" id="{BF19D2DC-8B30-D364-9418-14C78D4CC469}"/>
                  </a:ext>
                </a:extLst>
              </p:cNvPr>
              <p:cNvSpPr/>
              <p:nvPr/>
            </p:nvSpPr>
            <p:spPr>
              <a:xfrm>
                <a:off x="4437433" y="4223200"/>
                <a:ext cx="96388" cy="96388"/>
              </a:xfrm>
              <a:prstGeom prst="ellipse">
                <a:avLst/>
              </a:prstGeom>
              <a:grpFill/>
              <a:ln w="12700" cap="flat" cmpd="sng" algn="ctr">
                <a:solidFill>
                  <a:sysClr val="window" lastClr="FFFFFF"/>
                </a:solidFill>
                <a:prstDash val="solid"/>
                <a:miter lim="800000"/>
              </a:ln>
              <a:effectLst>
                <a:glow rad="63500">
                  <a:srgbClr val="1CADE4">
                    <a:alpha val="23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4546A"/>
                  </a:solidFill>
                  <a:effectLst/>
                  <a:uLnTx/>
                  <a:uFillTx/>
                  <a:latin typeface="思源黑体 CN Light"/>
                  <a:ea typeface="等线" panose="02010600030101010101" pitchFamily="2" charset="-122"/>
                  <a:cs typeface="+mn-ea"/>
                  <a:sym typeface="+mn-lt"/>
                </a:endParaRPr>
              </a:p>
            </p:txBody>
          </p:sp>
          <p:cxnSp>
            <p:nvCxnSpPr>
              <p:cNvPr id="239" name="直接连接符 56">
                <a:extLst>
                  <a:ext uri="{FF2B5EF4-FFF2-40B4-BE49-F238E27FC236}">
                    <a16:creationId xmlns:a16="http://schemas.microsoft.com/office/drawing/2014/main" id="{073AD527-4125-AD68-8D0C-230BDA769AE7}"/>
                  </a:ext>
                </a:extLst>
              </p:cNvPr>
              <p:cNvCxnSpPr>
                <a:stCxn id="237" idx="5"/>
                <a:endCxn id="236" idx="1"/>
              </p:cNvCxnSpPr>
              <p:nvPr/>
            </p:nvCxnSpPr>
            <p:spPr>
              <a:xfrm>
                <a:off x="4514942" y="3976859"/>
                <a:ext cx="262839" cy="260457"/>
              </a:xfrm>
              <a:prstGeom prst="line">
                <a:avLst/>
              </a:prstGeom>
              <a:grpFill/>
              <a:ln w="6350" cap="flat" cmpd="sng" algn="ctr">
                <a:solidFill>
                  <a:sysClr val="window" lastClr="FFFFFF"/>
                </a:solidFill>
                <a:prstDash val="solid"/>
                <a:miter lim="800000"/>
              </a:ln>
              <a:effectLst/>
            </p:spPr>
          </p:cxnSp>
          <p:cxnSp>
            <p:nvCxnSpPr>
              <p:cNvPr id="240" name="直接连接符 57">
                <a:extLst>
                  <a:ext uri="{FF2B5EF4-FFF2-40B4-BE49-F238E27FC236}">
                    <a16:creationId xmlns:a16="http://schemas.microsoft.com/office/drawing/2014/main" id="{FEE1CE42-02EA-7ED4-A4F3-3BA8FAFE4FB5}"/>
                  </a:ext>
                </a:extLst>
              </p:cNvPr>
              <p:cNvCxnSpPr>
                <a:stCxn id="235" idx="3"/>
                <a:endCxn id="238" idx="7"/>
              </p:cNvCxnSpPr>
              <p:nvPr/>
            </p:nvCxnSpPr>
            <p:spPr>
              <a:xfrm flipH="1">
                <a:off x="4519705" y="3976859"/>
                <a:ext cx="253313" cy="260457"/>
              </a:xfrm>
              <a:prstGeom prst="line">
                <a:avLst/>
              </a:prstGeom>
              <a:grpFill/>
              <a:ln w="6350" cap="flat" cmpd="sng" algn="ctr">
                <a:solidFill>
                  <a:sysClr val="window" lastClr="FFFFFF"/>
                </a:solidFill>
                <a:prstDash val="solid"/>
                <a:miter lim="800000"/>
              </a:ln>
              <a:effectLst/>
            </p:spPr>
          </p:cxnSp>
          <p:cxnSp>
            <p:nvCxnSpPr>
              <p:cNvPr id="241" name="直接连接符 58">
                <a:extLst>
                  <a:ext uri="{FF2B5EF4-FFF2-40B4-BE49-F238E27FC236}">
                    <a16:creationId xmlns:a16="http://schemas.microsoft.com/office/drawing/2014/main" id="{30A6F704-EE11-3B7A-14FA-EB68D8B39113}"/>
                  </a:ext>
                </a:extLst>
              </p:cNvPr>
              <p:cNvCxnSpPr>
                <a:stCxn id="230" idx="4"/>
                <a:endCxn id="231" idx="0"/>
              </p:cNvCxnSpPr>
              <p:nvPr/>
            </p:nvCxnSpPr>
            <p:spPr>
              <a:xfrm>
                <a:off x="4643517" y="3881949"/>
                <a:ext cx="7144" cy="450213"/>
              </a:xfrm>
              <a:prstGeom prst="line">
                <a:avLst/>
              </a:prstGeom>
              <a:grpFill/>
              <a:ln w="6350" cap="flat" cmpd="sng" algn="ctr">
                <a:solidFill>
                  <a:sysClr val="window" lastClr="FFFFFF"/>
                </a:solidFill>
                <a:prstDash val="solid"/>
                <a:miter lim="800000"/>
              </a:ln>
              <a:effectLst/>
            </p:spPr>
          </p:cxnSp>
          <p:cxnSp>
            <p:nvCxnSpPr>
              <p:cNvPr id="242" name="直接连接符 59">
                <a:extLst>
                  <a:ext uri="{FF2B5EF4-FFF2-40B4-BE49-F238E27FC236}">
                    <a16:creationId xmlns:a16="http://schemas.microsoft.com/office/drawing/2014/main" id="{B963FB8B-2D3D-2667-03FD-23FC578D5484}"/>
                  </a:ext>
                </a:extLst>
              </p:cNvPr>
              <p:cNvCxnSpPr>
                <a:stCxn id="233" idx="6"/>
                <a:endCxn id="234" idx="2"/>
              </p:cNvCxnSpPr>
              <p:nvPr/>
            </p:nvCxnSpPr>
            <p:spPr>
              <a:xfrm>
                <a:off x="4426744" y="4103483"/>
                <a:ext cx="443070" cy="0"/>
              </a:xfrm>
              <a:prstGeom prst="line">
                <a:avLst/>
              </a:prstGeom>
              <a:grpFill/>
              <a:ln w="6350" cap="flat" cmpd="sng" algn="ctr">
                <a:solidFill>
                  <a:sysClr val="window" lastClr="FFFFFF"/>
                </a:solidFill>
                <a:prstDash val="solid"/>
                <a:miter lim="800000"/>
              </a:ln>
              <a:effectLst/>
            </p:spPr>
          </p:cxnSp>
        </p:grpSp>
      </p:grpSp>
    </p:spTree>
    <p:extLst>
      <p:ext uri="{BB962C8B-B14F-4D97-AF65-F5344CB8AC3E}">
        <p14:creationId xmlns:p14="http://schemas.microsoft.com/office/powerpoint/2010/main" val="40366731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7190685" y="4343494"/>
            <a:ext cx="4739583" cy="2319204"/>
          </a:xfrm>
          <a:prstGeom prst="roundRect">
            <a:avLst>
              <a:gd name="adj" fmla="val 39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Rectangle 3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UTM Avo" panose="02040603050506020204" pitchFamily="18" charset="0"/>
            </a:endParaRPr>
          </a:p>
        </p:txBody>
      </p:sp>
      <p:sp>
        <p:nvSpPr>
          <p:cNvPr id="15"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endParaRPr>
          </a:p>
        </p:txBody>
      </p:sp>
      <p:sp>
        <p:nvSpPr>
          <p:cNvPr id="66" name="Title 1">
            <a:extLst>
              <a:ext uri="{FF2B5EF4-FFF2-40B4-BE49-F238E27FC236}">
                <a16:creationId xmlns:a16="http://schemas.microsoft.com/office/drawing/2014/main" id="{C024A3A0-AA05-A2AD-E879-766F80A74177}"/>
              </a:ext>
            </a:extLst>
          </p:cNvPr>
          <p:cNvSpPr txBox="1">
            <a:spLocks/>
          </p:cNvSpPr>
          <p:nvPr/>
        </p:nvSpPr>
        <p:spPr>
          <a:xfrm>
            <a:off x="971542" y="397572"/>
            <a:ext cx="9192959" cy="341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632916">
              <a:lnSpc>
                <a:spcPct val="100000"/>
              </a:lnSpc>
              <a:defRPr/>
            </a:pPr>
            <a:r>
              <a:rPr lang="en-US" sz="2000" b="1" dirty="0">
                <a:solidFill>
                  <a:prstClr val="white"/>
                </a:solidFill>
                <a:latin typeface="Montserrat" pitchFamily="2" charset="0"/>
                <a:cs typeface="Segoe UI" pitchFamily="34" charset="0"/>
              </a:rPr>
              <a:t>1.6. </a:t>
            </a:r>
            <a:r>
              <a:rPr lang="en-US" sz="2000" b="1" dirty="0" err="1">
                <a:solidFill>
                  <a:prstClr val="white"/>
                </a:solidFill>
                <a:latin typeface="Montserrat" pitchFamily="2" charset="0"/>
                <a:cs typeface="Segoe UI" pitchFamily="34" charset="0"/>
              </a:rPr>
              <a:t>Một</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số</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vấn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đề</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khó</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khăn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tồn</a:t>
            </a:r>
            <a:r>
              <a:rPr lang="en-US" sz="2000" b="1" dirty="0">
                <a:solidFill>
                  <a:prstClr val="white"/>
                </a:solidFill>
                <a:latin typeface="Montserrat" pitchFamily="2" charset="0"/>
                <a:cs typeface="Segoe UI" pitchFamily="34" charset="0"/>
              </a:rPr>
              <a:t> </a:t>
            </a:r>
            <a:r>
              <a:rPr lang="en-US" sz="2000" b="1" dirty="0" err="1">
                <a:solidFill>
                  <a:prstClr val="white"/>
                </a:solidFill>
                <a:latin typeface="Montserrat" pitchFamily="2" charset="0"/>
                <a:cs typeface="Segoe UI" pitchFamily="34" charset="0"/>
              </a:rPr>
              <a:t>tại</a:t>
            </a:r>
            <a:endParaRPr lang="en-US" sz="2000" dirty="0">
              <a:solidFill>
                <a:prstClr val="white"/>
              </a:solidFill>
              <a:latin typeface="Montserrat" pitchFamily="2" charset="0"/>
              <a:cs typeface="Segoe UI" panose="020B0502040204020203" pitchFamily="34" charset="0"/>
            </a:endParaRPr>
          </a:p>
        </p:txBody>
      </p:sp>
      <p:sp>
        <p:nvSpPr>
          <p:cNvPr id="7" name="Rectangle 6">
            <a:extLst>
              <a:ext uri="{FF2B5EF4-FFF2-40B4-BE49-F238E27FC236}">
                <a16:creationId xmlns:a16="http://schemas.microsoft.com/office/drawing/2014/main" id="{15A29C38-5B3B-4EEF-BF91-64C5D3595833}"/>
              </a:ext>
            </a:extLst>
          </p:cNvPr>
          <p:cNvSpPr/>
          <p:nvPr/>
        </p:nvSpPr>
        <p:spPr>
          <a:xfrm>
            <a:off x="1216044" y="7499780"/>
            <a:ext cx="10245605" cy="389850"/>
          </a:xfrm>
          <a:prstGeom prst="rect">
            <a:avLst/>
          </a:prstGeom>
          <a:effectLst>
            <a:outerShdw blurRad="50800" dist="38100" dir="2700000" algn="tl" rotWithShape="0">
              <a:prstClr val="black">
                <a:alpha val="0"/>
              </a:prstClr>
            </a:outerShdw>
          </a:effectLst>
        </p:spPr>
        <p:txBody>
          <a:bodyPr vert="horz" lIns="108850" tIns="54425" rIns="108850" bIns="54425" rtlCol="0" anchor="ctr">
            <a:noAutofit/>
          </a:bodyPr>
          <a:lstStyle/>
          <a:p>
            <a:pPr algn="ctr" defTabSz="1088665">
              <a:spcBef>
                <a:spcPct val="0"/>
              </a:spcBef>
              <a:defRPr/>
            </a:pPr>
            <a:endParaRPr lang="en-US" spc="200" dirty="0">
              <a:solidFill>
                <a:srgbClr val="0F6FC6">
                  <a:lumMod val="75000"/>
                </a:srgbClr>
              </a:solidFill>
              <a:latin typeface="Montserrat" panose="00000500000000000000" pitchFamily="2" charset="0"/>
            </a:endParaRPr>
          </a:p>
        </p:txBody>
      </p:sp>
      <p:sp>
        <p:nvSpPr>
          <p:cNvPr id="8" name="Title 1">
            <a:extLst>
              <a:ext uri="{FF2B5EF4-FFF2-40B4-BE49-F238E27FC236}">
                <a16:creationId xmlns:a16="http://schemas.microsoft.com/office/drawing/2014/main" id="{84449115-3CAA-454F-8414-43B5C9460F85}"/>
              </a:ext>
            </a:extLst>
          </p:cNvPr>
          <p:cNvSpPr txBox="1">
            <a:spLocks/>
          </p:cNvSpPr>
          <p:nvPr/>
        </p:nvSpPr>
        <p:spPr>
          <a:xfrm>
            <a:off x="524866" y="-937257"/>
            <a:ext cx="11801701" cy="6056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prstClr val="black"/>
              </a:solidFill>
              <a:latin typeface="Montserrat" panose="00000500000000000000" pitchFamily="2" charset="0"/>
            </a:endParaRPr>
          </a:p>
        </p:txBody>
      </p:sp>
      <p:sp>
        <p:nvSpPr>
          <p:cNvPr id="9" name="Oval 2">
            <a:extLst>
              <a:ext uri="{FF2B5EF4-FFF2-40B4-BE49-F238E27FC236}">
                <a16:creationId xmlns:a16="http://schemas.microsoft.com/office/drawing/2014/main" id="{D32D009F-E020-4913-9EE3-3FE8EA0238EE}"/>
              </a:ext>
            </a:extLst>
          </p:cNvPr>
          <p:cNvSpPr/>
          <p:nvPr/>
        </p:nvSpPr>
        <p:spPr>
          <a:xfrm>
            <a:off x="6191800" y="1578824"/>
            <a:ext cx="1513617" cy="1517904"/>
          </a:xfrm>
          <a:prstGeom prst="ellipse">
            <a:avLst/>
          </a:prstGeom>
          <a:solidFill>
            <a:srgbClr val="7030A0">
              <a:alpha val="97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dirty="0">
              <a:ln>
                <a:noFill/>
              </a:ln>
              <a:solidFill>
                <a:prstClr val="white"/>
              </a:solidFill>
              <a:effectLst/>
              <a:uLnTx/>
              <a:uFillTx/>
              <a:latin typeface="Montserrat" panose="00000500000000000000" pitchFamily="2" charset="0"/>
              <a:ea typeface="Arial Unicode MS"/>
            </a:endParaRPr>
          </a:p>
        </p:txBody>
      </p:sp>
      <p:sp>
        <p:nvSpPr>
          <p:cNvPr id="10" name="Oval 5">
            <a:extLst>
              <a:ext uri="{FF2B5EF4-FFF2-40B4-BE49-F238E27FC236}">
                <a16:creationId xmlns:a16="http://schemas.microsoft.com/office/drawing/2014/main" id="{857523BF-805B-45C6-B8BB-A1B1B7DA7572}"/>
              </a:ext>
            </a:extLst>
          </p:cNvPr>
          <p:cNvSpPr/>
          <p:nvPr/>
        </p:nvSpPr>
        <p:spPr>
          <a:xfrm>
            <a:off x="5587540" y="3457817"/>
            <a:ext cx="1513617" cy="1517904"/>
          </a:xfrm>
          <a:prstGeom prst="ellipse">
            <a:avLst/>
          </a:prstGeom>
          <a:solidFill>
            <a:schemeClr val="accent4">
              <a:alpha val="97000"/>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white"/>
              </a:solidFill>
              <a:effectLst/>
              <a:uLnTx/>
              <a:uFillTx/>
              <a:latin typeface="Montserrat" panose="00000500000000000000" pitchFamily="2" charset="0"/>
              <a:ea typeface="Arial Unicode MS"/>
            </a:endParaRPr>
          </a:p>
        </p:txBody>
      </p:sp>
      <p:sp>
        <p:nvSpPr>
          <p:cNvPr id="11" name="Oval 8">
            <a:extLst>
              <a:ext uri="{FF2B5EF4-FFF2-40B4-BE49-F238E27FC236}">
                <a16:creationId xmlns:a16="http://schemas.microsoft.com/office/drawing/2014/main" id="{964B543E-037E-4926-AB5C-1C726FE8C667}"/>
              </a:ext>
            </a:extLst>
          </p:cNvPr>
          <p:cNvSpPr/>
          <p:nvPr/>
        </p:nvSpPr>
        <p:spPr>
          <a:xfrm>
            <a:off x="3762990" y="4015630"/>
            <a:ext cx="1513617" cy="1517904"/>
          </a:xfrm>
          <a:prstGeom prst="ellipse">
            <a:avLst/>
          </a:prstGeom>
          <a:solidFill>
            <a:srgbClr val="00B0F0">
              <a:alpha val="97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white"/>
              </a:solidFill>
              <a:effectLst/>
              <a:uLnTx/>
              <a:uFillTx/>
              <a:latin typeface="Montserrat" panose="00000500000000000000" pitchFamily="2" charset="0"/>
              <a:ea typeface="Arial Unicode MS"/>
            </a:endParaRPr>
          </a:p>
        </p:txBody>
      </p:sp>
      <p:sp>
        <p:nvSpPr>
          <p:cNvPr id="17" name="TextBox 16">
            <a:extLst>
              <a:ext uri="{FF2B5EF4-FFF2-40B4-BE49-F238E27FC236}">
                <a16:creationId xmlns:a16="http://schemas.microsoft.com/office/drawing/2014/main" id="{2317B828-1EE9-4FC0-B59A-0793ED5AF6D4}"/>
              </a:ext>
            </a:extLst>
          </p:cNvPr>
          <p:cNvSpPr txBox="1"/>
          <p:nvPr/>
        </p:nvSpPr>
        <p:spPr>
          <a:xfrm>
            <a:off x="61883" y="4456316"/>
            <a:ext cx="3203179" cy="1077218"/>
          </a:xfrm>
          <a:prstGeom prst="rect">
            <a:avLst/>
          </a:prstGeom>
          <a:noFill/>
        </p:spPr>
        <p:txBody>
          <a:bodyPr wrap="square" rtlCol="0">
            <a:spAutoFit/>
          </a:bodyPr>
          <a:lstStyle/>
          <a:p>
            <a:pPr algn="r" defTabSz="914377"/>
            <a:r>
              <a:rPr lang="vi-VN" altLang="ko-KR" sz="1600" dirty="0">
                <a:solidFill>
                  <a:schemeClr val="tx2"/>
                </a:solidFill>
                <a:latin typeface="Montserrat" panose="00000500000000000000" pitchFamily="2" charset="0"/>
                <a:ea typeface="Arial Unicode MS"/>
                <a:cs typeface="Arial" pitchFamily="34" charset="0"/>
              </a:rPr>
              <a:t>Dữ liệu được phần lớn là các dữ liệu thô, nằm rải rác ở các hệ thống phân tán, rời rạc, thiếu đồng bộ</a:t>
            </a:r>
            <a:endParaRPr lang="en-US" altLang="ko-KR" sz="1600" dirty="0">
              <a:solidFill>
                <a:schemeClr val="tx2"/>
              </a:solidFill>
              <a:latin typeface="Montserrat" panose="00000500000000000000" pitchFamily="2" charset="0"/>
              <a:ea typeface="Arial Unicode MS"/>
              <a:cs typeface="Arial" pitchFamily="34" charset="0"/>
            </a:endParaRPr>
          </a:p>
        </p:txBody>
      </p:sp>
      <p:sp>
        <p:nvSpPr>
          <p:cNvPr id="20" name="TextBox 19">
            <a:extLst>
              <a:ext uri="{FF2B5EF4-FFF2-40B4-BE49-F238E27FC236}">
                <a16:creationId xmlns:a16="http://schemas.microsoft.com/office/drawing/2014/main" id="{DD0CBD93-7166-48C3-A87D-A484C5293291}"/>
              </a:ext>
            </a:extLst>
          </p:cNvPr>
          <p:cNvSpPr txBox="1"/>
          <p:nvPr/>
        </p:nvSpPr>
        <p:spPr>
          <a:xfrm>
            <a:off x="966540" y="1755719"/>
            <a:ext cx="4691859" cy="1569660"/>
          </a:xfrm>
          <a:prstGeom prst="rect">
            <a:avLst/>
          </a:prstGeom>
          <a:noFill/>
        </p:spPr>
        <p:txBody>
          <a:bodyPr wrap="square" rtlCol="0">
            <a:spAutoFit/>
          </a:bodyPr>
          <a:lstStyle/>
          <a:p>
            <a:pPr algn="r" defTabSz="914377"/>
            <a:r>
              <a:rPr lang="vi-VN" altLang="ko-KR" sz="1600" dirty="0">
                <a:solidFill>
                  <a:schemeClr val="tx2"/>
                </a:solidFill>
                <a:latin typeface="Montserrat" panose="00000500000000000000" pitchFamily="2" charset="0"/>
                <a:ea typeface="Arial Unicode MS"/>
                <a:cs typeface="Arial" pitchFamily="34" charset="0"/>
              </a:rPr>
              <a:t>Việc kết nối, chia sẻ dữ liệu giữa các bộ, ngành với địa phương còn nhiều hạn chế, còn tình trạng “cát cứ thông tin”, nhiều thông tin, dữ liệu địa phương cần được chia sẻ từ các bộ ngành để phục vụ chỉ đạo, điều hành nhưng chưa được chia sẻ</a:t>
            </a:r>
          </a:p>
        </p:txBody>
      </p:sp>
      <p:sp>
        <p:nvSpPr>
          <p:cNvPr id="22" name="자유형: 도형 25">
            <a:extLst>
              <a:ext uri="{FF2B5EF4-FFF2-40B4-BE49-F238E27FC236}">
                <a16:creationId xmlns:a16="http://schemas.microsoft.com/office/drawing/2014/main" id="{18E3D454-06D9-40C1-90D2-39C92B613D98}"/>
              </a:ext>
            </a:extLst>
          </p:cNvPr>
          <p:cNvSpPr/>
          <p:nvPr/>
        </p:nvSpPr>
        <p:spPr>
          <a:xfrm rot="20811759">
            <a:off x="2081771" y="1574588"/>
            <a:ext cx="6746967" cy="4018977"/>
          </a:xfrm>
          <a:custGeom>
            <a:avLst/>
            <a:gdLst>
              <a:gd name="connsiteX0" fmla="*/ 6317827 w 6384745"/>
              <a:gd name="connsiteY0" fmla="*/ 0 h 3657374"/>
              <a:gd name="connsiteX1" fmla="*/ 6384745 w 6384745"/>
              <a:gd name="connsiteY1" fmla="*/ 50557 h 3657374"/>
              <a:gd name="connsiteX2" fmla="*/ 5172745 w 6384745"/>
              <a:gd name="connsiteY2" fmla="*/ 300515 h 3657374"/>
              <a:gd name="connsiteX3" fmla="*/ 4059342 w 6384745"/>
              <a:gd name="connsiteY3" fmla="*/ 677474 h 3657374"/>
              <a:gd name="connsiteX4" fmla="*/ 4400636 w 6384745"/>
              <a:gd name="connsiteY4" fmla="*/ 1824535 h 3657374"/>
              <a:gd name="connsiteX5" fmla="*/ 4396495 w 6384745"/>
              <a:gd name="connsiteY5" fmla="*/ 1831995 h 3657374"/>
              <a:gd name="connsiteX6" fmla="*/ 4742295 w 6384745"/>
              <a:gd name="connsiteY6" fmla="*/ 2918976 h 3657374"/>
              <a:gd name="connsiteX7" fmla="*/ 3716324 w 6384745"/>
              <a:gd name="connsiteY7" fmla="*/ 3526559 h 3657374"/>
              <a:gd name="connsiteX8" fmla="*/ 2923941 w 6384745"/>
              <a:gd name="connsiteY8" fmla="*/ 2659002 h 3657374"/>
              <a:gd name="connsiteX9" fmla="*/ 2916014 w 6384745"/>
              <a:gd name="connsiteY9" fmla="*/ 2659337 h 3657374"/>
              <a:gd name="connsiteX10" fmla="*/ 2043420 w 6384745"/>
              <a:gd name="connsiteY10" fmla="*/ 1840309 h 3657374"/>
              <a:gd name="connsiteX11" fmla="*/ 1223054 w 6384745"/>
              <a:gd name="connsiteY11" fmla="*/ 2525483 h 3657374"/>
              <a:gd name="connsiteX12" fmla="*/ 1207635 w 6384745"/>
              <a:gd name="connsiteY12" fmla="*/ 2680585 h 3657374"/>
              <a:gd name="connsiteX13" fmla="*/ 1209576 w 6384745"/>
              <a:gd name="connsiteY13" fmla="*/ 2680522 h 3657374"/>
              <a:gd name="connsiteX14" fmla="*/ 294736 w 6384745"/>
              <a:gd name="connsiteY14" fmla="*/ 3656865 h 3657374"/>
              <a:gd name="connsiteX15" fmla="*/ 12163 w 6384745"/>
              <a:gd name="connsiteY15" fmla="*/ 3623498 h 3657374"/>
              <a:gd name="connsiteX16" fmla="*/ 0 w 6384745"/>
              <a:gd name="connsiteY16" fmla="*/ 3619489 h 3657374"/>
              <a:gd name="connsiteX17" fmla="*/ 20206 w 6384745"/>
              <a:gd name="connsiteY17" fmla="*/ 3532917 h 3657374"/>
              <a:gd name="connsiteX18" fmla="*/ 35754 w 6384745"/>
              <a:gd name="connsiteY18" fmla="*/ 3538041 h 3657374"/>
              <a:gd name="connsiteX19" fmla="*/ 291855 w 6384745"/>
              <a:gd name="connsiteY19" fmla="*/ 3568282 h 3657374"/>
              <a:gd name="connsiteX20" fmla="*/ 1109199 w 6384745"/>
              <a:gd name="connsiteY20" fmla="*/ 2856686 h 3657374"/>
              <a:gd name="connsiteX21" fmla="*/ 1120779 w 6384745"/>
              <a:gd name="connsiteY21" fmla="*/ 2686554 h 3657374"/>
              <a:gd name="connsiteX22" fmla="*/ 1117395 w 6384745"/>
              <a:gd name="connsiteY22" fmla="*/ 2685764 h 3657374"/>
              <a:gd name="connsiteX23" fmla="*/ 1117170 w 6384745"/>
              <a:gd name="connsiteY23" fmla="*/ 2677170 h 3657374"/>
              <a:gd name="connsiteX24" fmla="*/ 1123225 w 6384745"/>
              <a:gd name="connsiteY24" fmla="*/ 2676706 h 3657374"/>
              <a:gd name="connsiteX25" fmla="*/ 2041651 w 6384745"/>
              <a:gd name="connsiteY25" fmla="*/ 1756459 h 3657374"/>
              <a:gd name="connsiteX26" fmla="*/ 2997869 w 6384745"/>
              <a:gd name="connsiteY26" fmla="*/ 2634756 h 3657374"/>
              <a:gd name="connsiteX27" fmla="*/ 3004992 w 6384745"/>
              <a:gd name="connsiteY27" fmla="*/ 2634455 h 3657374"/>
              <a:gd name="connsiteX28" fmla="*/ 3729114 w 6384745"/>
              <a:gd name="connsiteY28" fmla="*/ 3443670 h 3657374"/>
              <a:gd name="connsiteX29" fmla="*/ 4663465 w 6384745"/>
              <a:gd name="connsiteY29" fmla="*/ 2890345 h 3657374"/>
              <a:gd name="connsiteX30" fmla="*/ 4301973 w 6384745"/>
              <a:gd name="connsiteY30" fmla="*/ 1866380 h 3657374"/>
              <a:gd name="connsiteX31" fmla="*/ 4303980 w 6384745"/>
              <a:gd name="connsiteY31" fmla="*/ 1863056 h 3657374"/>
              <a:gd name="connsiteX32" fmla="*/ 3985172 w 6384745"/>
              <a:gd name="connsiteY32" fmla="*/ 638326 h 3657374"/>
              <a:gd name="connsiteX33" fmla="*/ 5061376 w 6384745"/>
              <a:gd name="connsiteY33" fmla="*/ 170051 h 3657374"/>
              <a:gd name="connsiteX34" fmla="*/ 5172781 w 6384745"/>
              <a:gd name="connsiteY34" fmla="*/ 209004 h 3657374"/>
              <a:gd name="connsiteX35" fmla="*/ 5175129 w 6384745"/>
              <a:gd name="connsiteY35" fmla="*/ 205328 h 3657374"/>
              <a:gd name="connsiteX36" fmla="*/ 6317827 w 6384745"/>
              <a:gd name="connsiteY36" fmla="*/ 0 h 36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84745" h="3657374">
                <a:moveTo>
                  <a:pt x="6317827" y="0"/>
                </a:moveTo>
                <a:lnTo>
                  <a:pt x="6384745" y="50557"/>
                </a:lnTo>
                <a:cubicBezTo>
                  <a:pt x="6099318" y="428355"/>
                  <a:pt x="5579572" y="532755"/>
                  <a:pt x="5172745" y="300515"/>
                </a:cubicBezTo>
                <a:cubicBezTo>
                  <a:pt x="4762196" y="110361"/>
                  <a:pt x="4272083" y="274413"/>
                  <a:pt x="4059342" y="677474"/>
                </a:cubicBezTo>
                <a:cubicBezTo>
                  <a:pt x="3842129" y="1089008"/>
                  <a:pt x="3993777" y="1598687"/>
                  <a:pt x="4400636" y="1824535"/>
                </a:cubicBezTo>
                <a:lnTo>
                  <a:pt x="4396495" y="1831995"/>
                </a:lnTo>
                <a:cubicBezTo>
                  <a:pt x="4744176" y="2071112"/>
                  <a:pt x="4888120" y="2517468"/>
                  <a:pt x="4742295" y="2918976"/>
                </a:cubicBezTo>
                <a:cubicBezTo>
                  <a:pt x="4589213" y="3340468"/>
                  <a:pt x="4159511" y="3594939"/>
                  <a:pt x="3716324" y="3526559"/>
                </a:cubicBezTo>
                <a:cubicBezTo>
                  <a:pt x="3280119" y="3459256"/>
                  <a:pt x="2950636" y="3097673"/>
                  <a:pt x="2923941" y="2659002"/>
                </a:cubicBezTo>
                <a:lnTo>
                  <a:pt x="2916014" y="2659337"/>
                </a:lnTo>
                <a:cubicBezTo>
                  <a:pt x="2896379" y="2194411"/>
                  <a:pt x="2508655" y="1830489"/>
                  <a:pt x="2043420" y="1840309"/>
                </a:cubicBezTo>
                <a:cubicBezTo>
                  <a:pt x="1636338" y="1848901"/>
                  <a:pt x="1300622" y="2140881"/>
                  <a:pt x="1223054" y="2525483"/>
                </a:cubicBezTo>
                <a:lnTo>
                  <a:pt x="1207635" y="2680585"/>
                </a:lnTo>
                <a:lnTo>
                  <a:pt x="1209576" y="2680522"/>
                </a:lnTo>
                <a:cubicBezTo>
                  <a:pt x="1226560" y="3202758"/>
                  <a:pt x="816972" y="3639882"/>
                  <a:pt x="294736" y="3656865"/>
                </a:cubicBezTo>
                <a:cubicBezTo>
                  <a:pt x="196817" y="3660050"/>
                  <a:pt x="101890" y="3648237"/>
                  <a:pt x="12163" y="3623498"/>
                </a:cubicBezTo>
                <a:lnTo>
                  <a:pt x="0" y="3619489"/>
                </a:lnTo>
                <a:lnTo>
                  <a:pt x="20206" y="3532917"/>
                </a:lnTo>
                <a:lnTo>
                  <a:pt x="35754" y="3538041"/>
                </a:lnTo>
                <a:cubicBezTo>
                  <a:pt x="117075" y="3560463"/>
                  <a:pt x="203109" y="3571168"/>
                  <a:pt x="291855" y="3568282"/>
                </a:cubicBezTo>
                <a:cubicBezTo>
                  <a:pt x="706004" y="3554814"/>
                  <a:pt x="1041986" y="3249809"/>
                  <a:pt x="1109199" y="2856686"/>
                </a:cubicBezTo>
                <a:lnTo>
                  <a:pt x="1120779" y="2686554"/>
                </a:lnTo>
                <a:lnTo>
                  <a:pt x="1117395" y="2685764"/>
                </a:lnTo>
                <a:lnTo>
                  <a:pt x="1117170" y="2677170"/>
                </a:lnTo>
                <a:lnTo>
                  <a:pt x="1123225" y="2676706"/>
                </a:lnTo>
                <a:cubicBezTo>
                  <a:pt x="1132317" y="2174296"/>
                  <a:pt x="1537053" y="1767111"/>
                  <a:pt x="2041651" y="1756459"/>
                </a:cubicBezTo>
                <a:cubicBezTo>
                  <a:pt x="2545448" y="1745826"/>
                  <a:pt x="2966468" y="2134321"/>
                  <a:pt x="2997869" y="2634756"/>
                </a:cubicBezTo>
                <a:lnTo>
                  <a:pt x="3004992" y="2634455"/>
                </a:lnTo>
                <a:cubicBezTo>
                  <a:pt x="3022224" y="3042476"/>
                  <a:pt x="3325505" y="3381396"/>
                  <a:pt x="3729114" y="3443670"/>
                </a:cubicBezTo>
                <a:cubicBezTo>
                  <a:pt x="4132722" y="3505944"/>
                  <a:pt x="4524054" y="3274197"/>
                  <a:pt x="4663465" y="2890345"/>
                </a:cubicBezTo>
                <a:cubicBezTo>
                  <a:pt x="4802877" y="2506492"/>
                  <a:pt x="4651475" y="2077630"/>
                  <a:pt x="4301973" y="1866380"/>
                </a:cubicBezTo>
                <a:lnTo>
                  <a:pt x="4303980" y="1863056"/>
                </a:lnTo>
                <a:cubicBezTo>
                  <a:pt x="3899505" y="1601560"/>
                  <a:pt x="3756996" y="1070628"/>
                  <a:pt x="3985172" y="638326"/>
                </a:cubicBezTo>
                <a:cubicBezTo>
                  <a:pt x="4193869" y="242924"/>
                  <a:pt x="4645658" y="56995"/>
                  <a:pt x="5061376" y="170051"/>
                </a:cubicBezTo>
                <a:cubicBezTo>
                  <a:pt x="5098993" y="180281"/>
                  <a:pt x="5136314" y="192959"/>
                  <a:pt x="5172781" y="209004"/>
                </a:cubicBezTo>
                <a:lnTo>
                  <a:pt x="5175129" y="205328"/>
                </a:lnTo>
                <a:cubicBezTo>
                  <a:pt x="5551266" y="445470"/>
                  <a:pt x="6048820" y="356066"/>
                  <a:pt x="6317827" y="0"/>
                </a:cubicBezTo>
                <a:close/>
              </a:path>
            </a:pathLst>
          </a:custGeom>
          <a:solidFill>
            <a:schemeClr val="accent1">
              <a:lumMod val="75000"/>
              <a:alpha val="70000"/>
            </a:schemeClr>
          </a:solidFill>
          <a:ln w="12700" cap="flat" cmpd="sng" algn="ctr">
            <a:noFill/>
            <a:prstDash val="solid"/>
            <a:miter lim="800000"/>
          </a:ln>
          <a:effectLst/>
        </p:spPr>
        <p:txBody>
          <a:bodyPr wrap="square" rtlCol="0" anchor="ctr">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dirty="0">
              <a:ln>
                <a:noFill/>
              </a:ln>
              <a:solidFill>
                <a:prstClr val="black"/>
              </a:solidFill>
              <a:effectLst/>
              <a:uLnTx/>
              <a:uFillTx/>
              <a:latin typeface="Montserrat" panose="00000500000000000000" pitchFamily="2" charset="0"/>
              <a:ea typeface="Arial Unicode MS"/>
            </a:endParaRPr>
          </a:p>
        </p:txBody>
      </p:sp>
      <p:pic>
        <p:nvPicPr>
          <p:cNvPr id="23" name="Picture 22" descr="A city skyline at night&#10;&#10;Description automatically generated with low confidence">
            <a:extLst>
              <a:ext uri="{FF2B5EF4-FFF2-40B4-BE49-F238E27FC236}">
                <a16:creationId xmlns:a16="http://schemas.microsoft.com/office/drawing/2014/main" id="{9095DBD5-1BDA-DF29-AC11-740D277715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29" r="12127" b="1"/>
          <a:stretch/>
        </p:blipFill>
        <p:spPr>
          <a:xfrm>
            <a:off x="6491408" y="1933803"/>
            <a:ext cx="914400" cy="80794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pic>
        <p:nvPicPr>
          <p:cNvPr id="24" name="Picture 23">
            <a:extLst>
              <a:ext uri="{FF2B5EF4-FFF2-40B4-BE49-F238E27FC236}">
                <a16:creationId xmlns:a16="http://schemas.microsoft.com/office/drawing/2014/main" id="{1CC06ADE-B9C0-48CA-BB2C-597558C92B0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Lst>
          </a:blip>
          <a:srcRect l="-1700" r="12556"/>
          <a:stretch/>
        </p:blipFill>
        <p:spPr>
          <a:xfrm>
            <a:off x="5921985" y="3838348"/>
            <a:ext cx="914400" cy="80579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pic>
        <p:nvPicPr>
          <p:cNvPr id="25" name="Picture 24" descr="A picture containing text, electronics&#10;&#10;Description automatically generated">
            <a:extLst>
              <a:ext uri="{FF2B5EF4-FFF2-40B4-BE49-F238E27FC236}">
                <a16:creationId xmlns:a16="http://schemas.microsoft.com/office/drawing/2014/main" id="{32D939A5-457E-4C27-AB60-86F0EE48513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87" r="24437"/>
          <a:stretch/>
        </p:blipFill>
        <p:spPr>
          <a:xfrm>
            <a:off x="4060474" y="4365171"/>
            <a:ext cx="914400" cy="818822"/>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57150">
            <a:solidFill>
              <a:schemeClr val="bg1"/>
            </a:solidFill>
          </a:ln>
        </p:spPr>
      </p:pic>
      <p:sp>
        <p:nvSpPr>
          <p:cNvPr id="27" name="TextBox 26">
            <a:extLst>
              <a:ext uri="{FF2B5EF4-FFF2-40B4-BE49-F238E27FC236}">
                <a16:creationId xmlns:a16="http://schemas.microsoft.com/office/drawing/2014/main" id="{DD0CBD93-7166-48C3-A87D-A484C5293291}"/>
              </a:ext>
            </a:extLst>
          </p:cNvPr>
          <p:cNvSpPr txBox="1"/>
          <p:nvPr/>
        </p:nvSpPr>
        <p:spPr>
          <a:xfrm>
            <a:off x="7848166" y="1671589"/>
            <a:ext cx="4191605" cy="1323439"/>
          </a:xfrm>
          <a:prstGeom prst="rect">
            <a:avLst/>
          </a:prstGeom>
          <a:noFill/>
        </p:spPr>
        <p:txBody>
          <a:bodyPr wrap="square" rtlCol="0">
            <a:spAutoFit/>
          </a:bodyPr>
          <a:lstStyle/>
          <a:p>
            <a:pPr defTabSz="914377"/>
            <a:r>
              <a:rPr lang="vi-VN" altLang="ko-KR" sz="1600" dirty="0">
                <a:solidFill>
                  <a:schemeClr val="tx2"/>
                </a:solidFill>
                <a:latin typeface="Montserrat" panose="00000500000000000000" pitchFamily="2" charset="0"/>
                <a:ea typeface="Arial Unicode MS"/>
                <a:cs typeface="Arial" pitchFamily="34" charset="0"/>
              </a:rPr>
              <a:t>Mỗi địa phương đang triển khai theo một cách khác nhau</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không</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có</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mô</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hình</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tham</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chiếu</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chuẩn</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để</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đảm</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bảo</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dữ</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liệu</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thống</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nhất</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từ</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trung</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ương</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xuống</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các</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địa</a:t>
            </a:r>
            <a:r>
              <a:rPr lang="en-US" altLang="ko-KR" sz="1600" dirty="0">
                <a:solidFill>
                  <a:schemeClr val="tx2"/>
                </a:solidFill>
                <a:latin typeface="Montserrat" panose="00000500000000000000" pitchFamily="2" charset="0"/>
                <a:ea typeface="Arial Unicode MS"/>
                <a:cs typeface="Arial" pitchFamily="34" charset="0"/>
              </a:rPr>
              <a:t> </a:t>
            </a:r>
            <a:r>
              <a:rPr lang="en-US" altLang="ko-KR" sz="1600" dirty="0" err="1">
                <a:solidFill>
                  <a:schemeClr val="tx2"/>
                </a:solidFill>
                <a:latin typeface="Montserrat" panose="00000500000000000000" pitchFamily="2" charset="0"/>
                <a:ea typeface="Arial Unicode MS"/>
                <a:cs typeface="Arial" pitchFamily="34" charset="0"/>
              </a:rPr>
              <a:t>phương</a:t>
            </a:r>
            <a:endParaRPr lang="en-US" altLang="ko-KR" sz="1600" dirty="0">
              <a:solidFill>
                <a:schemeClr val="tx2"/>
              </a:solidFill>
              <a:latin typeface="Montserrat" panose="00000500000000000000" pitchFamily="2" charset="0"/>
              <a:ea typeface="Arial Unicode MS"/>
              <a:cs typeface="Arial" pitchFamily="34" charset="0"/>
            </a:endParaRPr>
          </a:p>
        </p:txBody>
      </p:sp>
      <p:sp>
        <p:nvSpPr>
          <p:cNvPr id="18" name="Rectangle 17"/>
          <p:cNvSpPr/>
          <p:nvPr/>
        </p:nvSpPr>
        <p:spPr>
          <a:xfrm>
            <a:off x="7779494" y="3874159"/>
            <a:ext cx="3831221" cy="369332"/>
          </a:xfrm>
          <a:prstGeom prst="rect">
            <a:avLst/>
          </a:prstGeom>
        </p:spPr>
        <p:txBody>
          <a:bodyPr wrap="square">
            <a:spAutoFit/>
          </a:bodyPr>
          <a:lstStyle/>
          <a:p>
            <a:pPr algn="ctr" defTabSz="914400"/>
            <a:r>
              <a:rPr lang="en-US" b="1" dirty="0">
                <a:solidFill>
                  <a:schemeClr val="tx2"/>
                </a:solidFill>
                <a:latin typeface="Montserrat" panose="00000500000000000000" pitchFamily="2" charset="0"/>
              </a:rPr>
              <a:t>Tin </a:t>
            </a:r>
            <a:r>
              <a:rPr lang="en-US" b="1" dirty="0" err="1">
                <a:solidFill>
                  <a:schemeClr val="tx2"/>
                </a:solidFill>
                <a:latin typeface="Montserrat" panose="00000500000000000000" pitchFamily="2" charset="0"/>
              </a:rPr>
              <a:t>học</a:t>
            </a:r>
            <a:r>
              <a:rPr lang="en-US" b="1" dirty="0">
                <a:solidFill>
                  <a:schemeClr val="tx2"/>
                </a:solidFill>
                <a:latin typeface="Montserrat" panose="00000500000000000000" pitchFamily="2" charset="0"/>
              </a:rPr>
              <a:t> </a:t>
            </a:r>
            <a:r>
              <a:rPr lang="en-US" b="1" dirty="0" err="1">
                <a:solidFill>
                  <a:schemeClr val="tx2"/>
                </a:solidFill>
                <a:latin typeface="Montserrat" panose="00000500000000000000" pitchFamily="2" charset="0"/>
              </a:rPr>
              <a:t>hóa</a:t>
            </a:r>
            <a:r>
              <a:rPr lang="en-US" b="1" dirty="0">
                <a:solidFill>
                  <a:schemeClr val="tx2"/>
                </a:solidFill>
                <a:latin typeface="Montserrat" panose="00000500000000000000" pitchFamily="2" charset="0"/>
              </a:rPr>
              <a:t> Service-Centric</a:t>
            </a:r>
          </a:p>
        </p:txBody>
      </p:sp>
      <p:sp>
        <p:nvSpPr>
          <p:cNvPr id="21" name="Rectangle 20"/>
          <p:cNvSpPr/>
          <p:nvPr/>
        </p:nvSpPr>
        <p:spPr>
          <a:xfrm>
            <a:off x="8104721" y="6346709"/>
            <a:ext cx="3180765" cy="276999"/>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a:ln>
                  <a:noFill/>
                </a:ln>
                <a:solidFill>
                  <a:srgbClr val="FF0000"/>
                </a:solidFill>
                <a:effectLst/>
                <a:uLnTx/>
                <a:uFillTx/>
                <a:latin typeface="Montserrat" panose="00000500000000000000" pitchFamily="2" charset="0"/>
              </a:rPr>
              <a:t>Mỗi</a:t>
            </a:r>
            <a:r>
              <a:rPr kumimoji="0" lang="en-US" sz="1200" b="1" i="1" u="none" strike="noStrike" kern="0" cap="none" spc="0" normalizeH="0" baseline="0" noProof="0" dirty="0">
                <a:ln>
                  <a:noFill/>
                </a:ln>
                <a:solidFill>
                  <a:srgbClr val="FF0000"/>
                </a:solidFill>
                <a:effectLst/>
                <a:uLnTx/>
                <a:uFillTx/>
                <a:latin typeface="Montserrat" panose="00000500000000000000" pitchFamily="2" charset="0"/>
              </a:rPr>
              <a:t> </a:t>
            </a:r>
            <a:r>
              <a:rPr kumimoji="0" lang="en-US" sz="1200" b="1" i="1" u="none" strike="noStrike" kern="0" cap="none" spc="0" normalizeH="0" baseline="0" noProof="0" dirty="0" err="1">
                <a:ln>
                  <a:noFill/>
                </a:ln>
                <a:solidFill>
                  <a:srgbClr val="FF0000"/>
                </a:solidFill>
                <a:effectLst/>
                <a:uLnTx/>
                <a:uFillTx/>
                <a:latin typeface="Montserrat" panose="00000500000000000000" pitchFamily="2" charset="0"/>
              </a:rPr>
              <a:t>phần</a:t>
            </a:r>
            <a:r>
              <a:rPr kumimoji="0" lang="en-US" sz="1200" b="1" i="1" u="none" strike="noStrike" kern="0" cap="none" spc="0" normalizeH="0" baseline="0" noProof="0" dirty="0">
                <a:ln>
                  <a:noFill/>
                </a:ln>
                <a:solidFill>
                  <a:srgbClr val="FF0000"/>
                </a:solidFill>
                <a:effectLst/>
                <a:uLnTx/>
                <a:uFillTx/>
                <a:latin typeface="Montserrat" panose="00000500000000000000" pitchFamily="2" charset="0"/>
              </a:rPr>
              <a:t> </a:t>
            </a:r>
            <a:r>
              <a:rPr kumimoji="0" lang="en-US" sz="1200" b="1" i="1" u="none" strike="noStrike" kern="0" cap="none" spc="0" normalizeH="0" baseline="0" noProof="0" dirty="0" err="1">
                <a:ln>
                  <a:noFill/>
                </a:ln>
                <a:solidFill>
                  <a:srgbClr val="FF0000"/>
                </a:solidFill>
                <a:effectLst/>
                <a:uLnTx/>
                <a:uFillTx/>
                <a:latin typeface="Montserrat" panose="00000500000000000000" pitchFamily="2" charset="0"/>
              </a:rPr>
              <a:t>mềm</a:t>
            </a:r>
            <a:r>
              <a:rPr kumimoji="0" lang="en-US" sz="1200" b="1" i="1" u="none" strike="noStrike" kern="0" cap="none" spc="0" normalizeH="0" baseline="0" noProof="0" dirty="0">
                <a:ln>
                  <a:noFill/>
                </a:ln>
                <a:solidFill>
                  <a:srgbClr val="FF0000"/>
                </a:solidFill>
                <a:effectLst/>
                <a:uLnTx/>
                <a:uFillTx/>
                <a:latin typeface="Montserrat" panose="00000500000000000000" pitchFamily="2" charset="0"/>
              </a:rPr>
              <a:t> </a:t>
            </a:r>
            <a:r>
              <a:rPr kumimoji="0" lang="en-US" sz="1200" b="1" i="1" u="none" strike="noStrike" kern="0" cap="none" spc="0" normalizeH="0" baseline="0" noProof="0" dirty="0" err="1">
                <a:ln>
                  <a:noFill/>
                </a:ln>
                <a:solidFill>
                  <a:srgbClr val="FF0000"/>
                </a:solidFill>
                <a:effectLst/>
                <a:uLnTx/>
                <a:uFillTx/>
                <a:latin typeface="Montserrat" panose="00000500000000000000" pitchFamily="2" charset="0"/>
              </a:rPr>
              <a:t>một</a:t>
            </a:r>
            <a:r>
              <a:rPr kumimoji="0" lang="en-US" sz="1200" b="1" i="1" u="none" strike="noStrike" kern="0" cap="none" spc="0" normalizeH="0" baseline="0" noProof="0" dirty="0">
                <a:ln>
                  <a:noFill/>
                </a:ln>
                <a:solidFill>
                  <a:srgbClr val="FF0000"/>
                </a:solidFill>
                <a:effectLst/>
                <a:uLnTx/>
                <a:uFillTx/>
                <a:latin typeface="Montserrat" panose="00000500000000000000" pitchFamily="2" charset="0"/>
              </a:rPr>
              <a:t> CSDL </a:t>
            </a:r>
            <a:r>
              <a:rPr kumimoji="0" lang="en-US" sz="1200" b="1" i="1" u="none" strike="noStrike" kern="0" cap="none" spc="0" normalizeH="0" baseline="0" noProof="0" dirty="0" err="1">
                <a:ln>
                  <a:noFill/>
                </a:ln>
                <a:solidFill>
                  <a:srgbClr val="FF0000"/>
                </a:solidFill>
                <a:effectLst/>
                <a:uLnTx/>
                <a:uFillTx/>
                <a:latin typeface="Montserrat" panose="00000500000000000000" pitchFamily="2" charset="0"/>
              </a:rPr>
              <a:t>riêng</a:t>
            </a:r>
            <a:endParaRPr kumimoji="0" lang="en-US" sz="1200" b="1" i="0" u="none" strike="noStrike" kern="0" cap="none" spc="0" normalizeH="0" baseline="0" noProof="0" dirty="0">
              <a:ln>
                <a:noFill/>
              </a:ln>
              <a:solidFill>
                <a:srgbClr val="FF0000"/>
              </a:solidFill>
              <a:effectLst/>
              <a:uLnTx/>
              <a:uFillTx/>
              <a:latin typeface="Montserrat" panose="00000500000000000000" pitchFamily="2" charset="0"/>
            </a:endParaRPr>
          </a:p>
        </p:txBody>
      </p:sp>
    </p:spTree>
    <p:extLst>
      <p:ext uri="{BB962C8B-B14F-4D97-AF65-F5344CB8AC3E}">
        <p14:creationId xmlns:p14="http://schemas.microsoft.com/office/powerpoint/2010/main" val="28384005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5135</TotalTime>
  <Words>4348</Words>
  <Application>Microsoft Office PowerPoint</Application>
  <PresentationFormat>Widescreen</PresentationFormat>
  <Paragraphs>369</Paragraphs>
  <Slides>32</Slides>
  <Notes>29</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8" baseType="lpstr">
      <vt:lpstr>MS PGothic</vt:lpstr>
      <vt:lpstr>Arial</vt:lpstr>
      <vt:lpstr>Calibri</vt:lpstr>
      <vt:lpstr>Calibri Light</vt:lpstr>
      <vt:lpstr>Gadget</vt:lpstr>
      <vt:lpstr>Montserrat</vt:lpstr>
      <vt:lpstr>Roboto</vt:lpstr>
      <vt:lpstr>Segoe UI</vt:lpstr>
      <vt:lpstr>Times New Roman</vt:lpstr>
      <vt:lpstr>UTM Avo</vt:lpstr>
      <vt:lpstr>Wingdings</vt:lpstr>
      <vt:lpstr>思源黑体 CN Light</vt:lpstr>
      <vt:lpstr>1_Office Theme</vt:lpstr>
      <vt:lpstr>2_Office Theme</vt:lpstr>
      <vt:lpstr>7_Office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Đỗ Hương</dc:creator>
  <cp:lastModifiedBy>Le Dong Ho</cp:lastModifiedBy>
  <cp:revision>722</cp:revision>
  <cp:lastPrinted>2023-03-27T02:43:02Z</cp:lastPrinted>
  <dcterms:created xsi:type="dcterms:W3CDTF">2022-06-14T01:28:44Z</dcterms:created>
  <dcterms:modified xsi:type="dcterms:W3CDTF">2024-10-14T14:11:18Z</dcterms:modified>
</cp:coreProperties>
</file>